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346" r:id="rId3"/>
    <p:sldId id="266" r:id="rId4"/>
    <p:sldId id="354" r:id="rId5"/>
    <p:sldId id="257" r:id="rId6"/>
    <p:sldId id="262" r:id="rId7"/>
    <p:sldId id="281" r:id="rId8"/>
    <p:sldId id="280" r:id="rId9"/>
    <p:sldId id="279" r:id="rId10"/>
    <p:sldId id="282" r:id="rId11"/>
    <p:sldId id="283" r:id="rId12"/>
    <p:sldId id="365" r:id="rId13"/>
    <p:sldId id="363" r:id="rId14"/>
    <p:sldId id="364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66" r:id="rId31"/>
    <p:sldId id="355" r:id="rId32"/>
    <p:sldId id="356" r:id="rId33"/>
    <p:sldId id="357" r:id="rId34"/>
    <p:sldId id="358" r:id="rId35"/>
    <p:sldId id="362" r:id="rId36"/>
    <p:sldId id="361" r:id="rId37"/>
    <p:sldId id="367" r:id="rId38"/>
    <p:sldId id="369" r:id="rId39"/>
    <p:sldId id="368" r:id="rId40"/>
    <p:sldId id="360" r:id="rId41"/>
    <p:sldId id="359" r:id="rId42"/>
    <p:sldId id="370" r:id="rId43"/>
    <p:sldId id="289" r:id="rId44"/>
    <p:sldId id="290" r:id="rId45"/>
    <p:sldId id="292" r:id="rId46"/>
    <p:sldId id="291" r:id="rId47"/>
    <p:sldId id="308" r:id="rId48"/>
    <p:sldId id="312" r:id="rId49"/>
    <p:sldId id="293" r:id="rId50"/>
    <p:sldId id="319" r:id="rId51"/>
    <p:sldId id="321" r:id="rId52"/>
    <p:sldId id="320" r:id="rId53"/>
    <p:sldId id="324" r:id="rId54"/>
    <p:sldId id="322" r:id="rId55"/>
    <p:sldId id="323" r:id="rId56"/>
    <p:sldId id="296" r:id="rId57"/>
    <p:sldId id="317" r:id="rId58"/>
    <p:sldId id="306" r:id="rId59"/>
    <p:sldId id="316" r:id="rId60"/>
    <p:sldId id="313" r:id="rId61"/>
    <p:sldId id="318" r:id="rId62"/>
    <p:sldId id="284" r:id="rId63"/>
    <p:sldId id="307" r:id="rId64"/>
    <p:sldId id="325" r:id="rId65"/>
    <p:sldId id="337" r:id="rId66"/>
    <p:sldId id="332" r:id="rId67"/>
    <p:sldId id="345" r:id="rId68"/>
    <p:sldId id="331" r:id="rId69"/>
    <p:sldId id="327" r:id="rId70"/>
    <p:sldId id="328" r:id="rId71"/>
    <p:sldId id="329" r:id="rId72"/>
    <p:sldId id="330" r:id="rId73"/>
    <p:sldId id="333" r:id="rId74"/>
    <p:sldId id="334" r:id="rId75"/>
    <p:sldId id="335" r:id="rId76"/>
    <p:sldId id="336" r:id="rId77"/>
    <p:sldId id="340" r:id="rId78"/>
    <p:sldId id="326" r:id="rId79"/>
    <p:sldId id="338" r:id="rId80"/>
    <p:sldId id="351" r:id="rId81"/>
    <p:sldId id="339" r:id="rId82"/>
    <p:sldId id="347" r:id="rId83"/>
    <p:sldId id="348" r:id="rId84"/>
    <p:sldId id="349" r:id="rId85"/>
    <p:sldId id="371" r:id="rId86"/>
    <p:sldId id="344" r:id="rId87"/>
    <p:sldId id="350" r:id="rId88"/>
    <p:sldId id="342" r:id="rId89"/>
    <p:sldId id="341" r:id="rId90"/>
    <p:sldId id="343" r:id="rId91"/>
    <p:sldId id="353" r:id="rId92"/>
    <p:sldId id="352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208" y="-8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7A0FA-4FF9-4551-BCBE-49D4A8A6285E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95B128-1F8D-40FB-A3AB-02F61AC4EC19}">
      <dgm:prSet phldrT="[Text]"/>
      <dgm:spPr/>
      <dgm:t>
        <a:bodyPr/>
        <a:lstStyle/>
        <a:p>
          <a:pPr algn="l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Movement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2ADD1-F66D-41F0-9F7B-265223E857EC}" type="parTrans" cxnId="{77097683-3D68-4EF8-ABCD-81A010A33593}">
      <dgm:prSet/>
      <dgm:spPr/>
      <dgm:t>
        <a:bodyPr/>
        <a:lstStyle/>
        <a:p>
          <a:endParaRPr lang="en-US"/>
        </a:p>
      </dgm:t>
    </dgm:pt>
    <dgm:pt modelId="{83BB8275-8FDA-41F2-99FB-4CFB10EC280D}" type="sibTrans" cxnId="{77097683-3D68-4EF8-ABCD-81A010A33593}">
      <dgm:prSet/>
      <dgm:spPr/>
      <dgm:t>
        <a:bodyPr/>
        <a:lstStyle/>
        <a:p>
          <a:endParaRPr lang="en-US"/>
        </a:p>
      </dgm:t>
    </dgm:pt>
    <dgm:pt modelId="{651F917A-1827-4150-8264-183888ED3CF2}">
      <dgm:prSet phldrT="[Text]" phldr="1"/>
      <dgm:spPr/>
      <dgm:t>
        <a:bodyPr/>
        <a:lstStyle/>
        <a:p>
          <a:endParaRPr lang="en-US" dirty="0"/>
        </a:p>
      </dgm:t>
    </dgm:pt>
    <dgm:pt modelId="{F22AF6D3-51C9-4E58-8789-6191E3AFFDAB}" type="parTrans" cxnId="{AC2FB5BA-DCCE-4974-800D-B431E12F87B6}">
      <dgm:prSet/>
      <dgm:spPr/>
      <dgm:t>
        <a:bodyPr/>
        <a:lstStyle/>
        <a:p>
          <a:endParaRPr lang="en-US"/>
        </a:p>
      </dgm:t>
    </dgm:pt>
    <dgm:pt modelId="{A500A8AB-6D91-4F34-AE68-A418C6AF4280}" type="sibTrans" cxnId="{AC2FB5BA-DCCE-4974-800D-B431E12F87B6}">
      <dgm:prSet/>
      <dgm:spPr/>
      <dgm:t>
        <a:bodyPr/>
        <a:lstStyle/>
        <a:p>
          <a:endParaRPr lang="en-US"/>
        </a:p>
      </dgm:t>
    </dgm:pt>
    <dgm:pt modelId="{36780F5B-18E0-4B0F-A30F-D102C58E0BCE}">
      <dgm:prSet phldrT="[Text]"/>
      <dgm:spPr/>
      <dgm:t>
        <a:bodyPr/>
        <a:lstStyle/>
        <a:p>
          <a:pPr algn="l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Leaders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205577-AE2B-41AF-9F70-7BA2AA5671A7}" type="parTrans" cxnId="{BCB427D2-38AA-4ED0-AC4C-37BEE445709E}">
      <dgm:prSet/>
      <dgm:spPr/>
      <dgm:t>
        <a:bodyPr/>
        <a:lstStyle/>
        <a:p>
          <a:endParaRPr lang="en-US"/>
        </a:p>
      </dgm:t>
    </dgm:pt>
    <dgm:pt modelId="{B0618B8A-CDE1-481A-A8DD-826A737E4A74}" type="sibTrans" cxnId="{BCB427D2-38AA-4ED0-AC4C-37BEE445709E}">
      <dgm:prSet/>
      <dgm:spPr/>
      <dgm:t>
        <a:bodyPr/>
        <a:lstStyle/>
        <a:p>
          <a:endParaRPr lang="en-US"/>
        </a:p>
      </dgm:t>
    </dgm:pt>
    <dgm:pt modelId="{6C19EFC2-DE0E-42C6-B1F8-4D3904B4BE6D}">
      <dgm:prSet phldrT="[Text]" phldr="1"/>
      <dgm:spPr/>
      <dgm:t>
        <a:bodyPr/>
        <a:lstStyle/>
        <a:p>
          <a:endParaRPr lang="en-US" dirty="0"/>
        </a:p>
      </dgm:t>
    </dgm:pt>
    <dgm:pt modelId="{F2A16247-C288-434B-B293-0E55B28410E6}" type="parTrans" cxnId="{91CF5EB4-16E1-4034-B695-E269DB922E6C}">
      <dgm:prSet/>
      <dgm:spPr/>
      <dgm:t>
        <a:bodyPr/>
        <a:lstStyle/>
        <a:p>
          <a:endParaRPr lang="en-US"/>
        </a:p>
      </dgm:t>
    </dgm:pt>
    <dgm:pt modelId="{1DFA7D1A-F41C-4F55-9551-5ADAA1E8C3B5}" type="sibTrans" cxnId="{91CF5EB4-16E1-4034-B695-E269DB922E6C}">
      <dgm:prSet/>
      <dgm:spPr/>
      <dgm:t>
        <a:bodyPr/>
        <a:lstStyle/>
        <a:p>
          <a:endParaRPr lang="en-US"/>
        </a:p>
      </dgm:t>
    </dgm:pt>
    <dgm:pt modelId="{9E716514-2459-4D82-8C18-7B7CC39CD66C}">
      <dgm:prSet phldrT="[Text]"/>
      <dgm:spPr/>
      <dgm:t>
        <a:bodyPr/>
        <a:lstStyle/>
        <a:p>
          <a:pPr algn="l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Goals &amp; Impact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1256A2-F80A-4910-8E66-5A44DC32FF65}" type="parTrans" cxnId="{56D36031-8B00-401B-B956-A3C2B56D9E89}">
      <dgm:prSet/>
      <dgm:spPr/>
      <dgm:t>
        <a:bodyPr/>
        <a:lstStyle/>
        <a:p>
          <a:endParaRPr lang="en-US"/>
        </a:p>
      </dgm:t>
    </dgm:pt>
    <dgm:pt modelId="{6F41BDC3-6240-4D68-844C-1C363237CF61}" type="sibTrans" cxnId="{56D36031-8B00-401B-B956-A3C2B56D9E89}">
      <dgm:prSet/>
      <dgm:spPr/>
      <dgm:t>
        <a:bodyPr/>
        <a:lstStyle/>
        <a:p>
          <a:endParaRPr lang="en-US"/>
        </a:p>
      </dgm:t>
    </dgm:pt>
    <dgm:pt modelId="{A0994C0D-781D-4309-932F-BA3299306036}">
      <dgm:prSet phldrT="[Text]" phldr="1"/>
      <dgm:spPr/>
      <dgm:t>
        <a:bodyPr/>
        <a:lstStyle/>
        <a:p>
          <a:endParaRPr lang="en-US" dirty="0"/>
        </a:p>
      </dgm:t>
    </dgm:pt>
    <dgm:pt modelId="{8328CDDC-90DA-484B-94D8-7E6EF9F2274F}" type="parTrans" cxnId="{9A64E27B-098A-4818-884B-EE5502725B9F}">
      <dgm:prSet/>
      <dgm:spPr/>
      <dgm:t>
        <a:bodyPr/>
        <a:lstStyle/>
        <a:p>
          <a:endParaRPr lang="en-US"/>
        </a:p>
      </dgm:t>
    </dgm:pt>
    <dgm:pt modelId="{9EE71FF4-3764-4016-94A4-E5666B5C6A71}" type="sibTrans" cxnId="{9A64E27B-098A-4818-884B-EE5502725B9F}">
      <dgm:prSet/>
      <dgm:spPr/>
      <dgm:t>
        <a:bodyPr/>
        <a:lstStyle/>
        <a:p>
          <a:endParaRPr lang="en-US"/>
        </a:p>
      </dgm:t>
    </dgm:pt>
    <dgm:pt modelId="{3D9BD345-FD41-4CFD-9BFE-FC8499387F31}" type="pres">
      <dgm:prSet presAssocID="{13E7A0FA-4FF9-4551-BCBE-49D4A8A62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28088F-D9D0-49A6-B1C2-A685E32F35EA}" type="pres">
      <dgm:prSet presAssocID="{4295B128-1F8D-40FB-A3AB-02F61AC4EC19}" presName="composite" presStyleCnt="0"/>
      <dgm:spPr/>
      <dgm:t>
        <a:bodyPr/>
        <a:lstStyle/>
        <a:p>
          <a:endParaRPr lang="en-US"/>
        </a:p>
      </dgm:t>
    </dgm:pt>
    <dgm:pt modelId="{2374F161-1878-4571-93A0-7DF31EE3B22A}" type="pres">
      <dgm:prSet presAssocID="{4295B128-1F8D-40FB-A3AB-02F61AC4EC19}" presName="parTx" presStyleLbl="alignNode1" presStyleIdx="0" presStyleCnt="3" custScaleX="95089" custLinFactY="-39784" custLinFactNeighborX="-14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B2F11-E9D3-46CD-954E-4DC549862DCB}" type="pres">
      <dgm:prSet presAssocID="{4295B128-1F8D-40FB-A3AB-02F61AC4EC19}" presName="desTx" presStyleLbl="alignAccFollowNode1" presStyleIdx="0" presStyleCnt="3" custScaleX="95089" custScaleY="244544" custLinFactNeighborX="-142" custLinFactNeighborY="-6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2D742-25C8-415C-947F-65A0A9169945}" type="pres">
      <dgm:prSet presAssocID="{83BB8275-8FDA-41F2-99FB-4CFB10EC280D}" presName="space" presStyleCnt="0"/>
      <dgm:spPr/>
      <dgm:t>
        <a:bodyPr/>
        <a:lstStyle/>
        <a:p>
          <a:endParaRPr lang="en-US"/>
        </a:p>
      </dgm:t>
    </dgm:pt>
    <dgm:pt modelId="{F1DE0215-C182-42AF-8AF4-7FAD8FA11577}" type="pres">
      <dgm:prSet presAssocID="{36780F5B-18E0-4B0F-A30F-D102C58E0BCE}" presName="composite" presStyleCnt="0"/>
      <dgm:spPr/>
      <dgm:t>
        <a:bodyPr/>
        <a:lstStyle/>
        <a:p>
          <a:endParaRPr lang="en-US"/>
        </a:p>
      </dgm:t>
    </dgm:pt>
    <dgm:pt modelId="{79D9FDB3-9FE3-489C-B7EC-96B15F19EFEE}" type="pres">
      <dgm:prSet presAssocID="{36780F5B-18E0-4B0F-A30F-D102C58E0BCE}" presName="parTx" presStyleLbl="alignNode1" presStyleIdx="1" presStyleCnt="3" custScaleX="67274" custLinFactY="-39784" custLinFactNeighborX="-546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A151C-2A67-4826-AD10-74E22BE99B48}" type="pres">
      <dgm:prSet presAssocID="{36780F5B-18E0-4B0F-A30F-D102C58E0BCE}" presName="desTx" presStyleLbl="alignAccFollowNode1" presStyleIdx="1" presStyleCnt="3" custScaleX="67274" custScaleY="244544" custLinFactNeighborX="-5465" custLinFactNeighborY="-6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40F63-B19C-41EB-B734-8A892F8730FA}" type="pres">
      <dgm:prSet presAssocID="{B0618B8A-CDE1-481A-A8DD-826A737E4A74}" presName="space" presStyleCnt="0"/>
      <dgm:spPr/>
      <dgm:t>
        <a:bodyPr/>
        <a:lstStyle/>
        <a:p>
          <a:endParaRPr lang="en-US"/>
        </a:p>
      </dgm:t>
    </dgm:pt>
    <dgm:pt modelId="{018F8C42-663D-4F90-9920-73B0A099C1C6}" type="pres">
      <dgm:prSet presAssocID="{9E716514-2459-4D82-8C18-7B7CC39CD66C}" presName="composite" presStyleCnt="0"/>
      <dgm:spPr/>
      <dgm:t>
        <a:bodyPr/>
        <a:lstStyle/>
        <a:p>
          <a:endParaRPr lang="en-US"/>
        </a:p>
      </dgm:t>
    </dgm:pt>
    <dgm:pt modelId="{18B8D427-7C42-42C6-98F6-3D06495C7837}" type="pres">
      <dgm:prSet presAssocID="{9E716514-2459-4D82-8C18-7B7CC39CD66C}" presName="parTx" presStyleLbl="alignNode1" presStyleIdx="2" presStyleCnt="3" custScaleX="245098" custLinFactY="-39784" custLinFactNeighborX="-800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6B671-AEFD-4D8E-AF0D-7EB1968CFD6B}" type="pres">
      <dgm:prSet presAssocID="{9E716514-2459-4D82-8C18-7B7CC39CD66C}" presName="desTx" presStyleLbl="alignAccFollowNode1" presStyleIdx="2" presStyleCnt="3" custScaleX="245098" custScaleY="244544" custLinFactNeighborX="-8003" custLinFactNeighborY="-6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097683-3D68-4EF8-ABCD-81A010A33593}" srcId="{13E7A0FA-4FF9-4551-BCBE-49D4A8A6285E}" destId="{4295B128-1F8D-40FB-A3AB-02F61AC4EC19}" srcOrd="0" destOrd="0" parTransId="{30C2ADD1-F66D-41F0-9F7B-265223E857EC}" sibTransId="{83BB8275-8FDA-41F2-99FB-4CFB10EC280D}"/>
    <dgm:cxn modelId="{15D3756F-3328-4509-8FF0-071B75125459}" type="presOf" srcId="{36780F5B-18E0-4B0F-A30F-D102C58E0BCE}" destId="{79D9FDB3-9FE3-489C-B7EC-96B15F19EFEE}" srcOrd="0" destOrd="0" presId="urn:microsoft.com/office/officeart/2005/8/layout/hList1"/>
    <dgm:cxn modelId="{38898DFE-539A-40DD-A742-E11ABBE9043C}" type="presOf" srcId="{4295B128-1F8D-40FB-A3AB-02F61AC4EC19}" destId="{2374F161-1878-4571-93A0-7DF31EE3B22A}" srcOrd="0" destOrd="0" presId="urn:microsoft.com/office/officeart/2005/8/layout/hList1"/>
    <dgm:cxn modelId="{E05F8363-6A44-4D06-A45D-C9294F38DDDC}" type="presOf" srcId="{9E716514-2459-4D82-8C18-7B7CC39CD66C}" destId="{18B8D427-7C42-42C6-98F6-3D06495C7837}" srcOrd="0" destOrd="0" presId="urn:microsoft.com/office/officeart/2005/8/layout/hList1"/>
    <dgm:cxn modelId="{79EA7459-479F-4B87-B2C0-3FF132765F36}" type="presOf" srcId="{651F917A-1827-4150-8264-183888ED3CF2}" destId="{91BB2F11-E9D3-46CD-954E-4DC549862DCB}" srcOrd="0" destOrd="0" presId="urn:microsoft.com/office/officeart/2005/8/layout/hList1"/>
    <dgm:cxn modelId="{AC2FB5BA-DCCE-4974-800D-B431E12F87B6}" srcId="{4295B128-1F8D-40FB-A3AB-02F61AC4EC19}" destId="{651F917A-1827-4150-8264-183888ED3CF2}" srcOrd="0" destOrd="0" parTransId="{F22AF6D3-51C9-4E58-8789-6191E3AFFDAB}" sibTransId="{A500A8AB-6D91-4F34-AE68-A418C6AF4280}"/>
    <dgm:cxn modelId="{F217D4B3-DD58-4A19-8888-5760FF10F276}" type="presOf" srcId="{13E7A0FA-4FF9-4551-BCBE-49D4A8A6285E}" destId="{3D9BD345-FD41-4CFD-9BFE-FC8499387F31}" srcOrd="0" destOrd="0" presId="urn:microsoft.com/office/officeart/2005/8/layout/hList1"/>
    <dgm:cxn modelId="{BCB427D2-38AA-4ED0-AC4C-37BEE445709E}" srcId="{13E7A0FA-4FF9-4551-BCBE-49D4A8A6285E}" destId="{36780F5B-18E0-4B0F-A30F-D102C58E0BCE}" srcOrd="1" destOrd="0" parTransId="{6F205577-AE2B-41AF-9F70-7BA2AA5671A7}" sibTransId="{B0618B8A-CDE1-481A-A8DD-826A737E4A74}"/>
    <dgm:cxn modelId="{56D36031-8B00-401B-B956-A3C2B56D9E89}" srcId="{13E7A0FA-4FF9-4551-BCBE-49D4A8A6285E}" destId="{9E716514-2459-4D82-8C18-7B7CC39CD66C}" srcOrd="2" destOrd="0" parTransId="{571256A2-F80A-4910-8E66-5A44DC32FF65}" sibTransId="{6F41BDC3-6240-4D68-844C-1C363237CF61}"/>
    <dgm:cxn modelId="{91CF5EB4-16E1-4034-B695-E269DB922E6C}" srcId="{36780F5B-18E0-4B0F-A30F-D102C58E0BCE}" destId="{6C19EFC2-DE0E-42C6-B1F8-4D3904B4BE6D}" srcOrd="0" destOrd="0" parTransId="{F2A16247-C288-434B-B293-0E55B28410E6}" sibTransId="{1DFA7D1A-F41C-4F55-9551-5ADAA1E8C3B5}"/>
    <dgm:cxn modelId="{CCB7FD6A-EC89-4A8B-8C7F-56F1B310C6D4}" type="presOf" srcId="{A0994C0D-781D-4309-932F-BA3299306036}" destId="{BD06B671-AEFD-4D8E-AF0D-7EB1968CFD6B}" srcOrd="0" destOrd="0" presId="urn:microsoft.com/office/officeart/2005/8/layout/hList1"/>
    <dgm:cxn modelId="{9A64E27B-098A-4818-884B-EE5502725B9F}" srcId="{9E716514-2459-4D82-8C18-7B7CC39CD66C}" destId="{A0994C0D-781D-4309-932F-BA3299306036}" srcOrd="0" destOrd="0" parTransId="{8328CDDC-90DA-484B-94D8-7E6EF9F2274F}" sibTransId="{9EE71FF4-3764-4016-94A4-E5666B5C6A71}"/>
    <dgm:cxn modelId="{03EE742A-585B-4C37-B942-02F6992B5825}" type="presOf" srcId="{6C19EFC2-DE0E-42C6-B1F8-4D3904B4BE6D}" destId="{9BEA151C-2A67-4826-AD10-74E22BE99B48}" srcOrd="0" destOrd="0" presId="urn:microsoft.com/office/officeart/2005/8/layout/hList1"/>
    <dgm:cxn modelId="{2878D21F-0360-432C-BD10-7602EE4E3EFD}" type="presParOf" srcId="{3D9BD345-FD41-4CFD-9BFE-FC8499387F31}" destId="{1228088F-D9D0-49A6-B1C2-A685E32F35EA}" srcOrd="0" destOrd="0" presId="urn:microsoft.com/office/officeart/2005/8/layout/hList1"/>
    <dgm:cxn modelId="{6E62C0D8-40BA-482B-B9C8-B4B64C123D43}" type="presParOf" srcId="{1228088F-D9D0-49A6-B1C2-A685E32F35EA}" destId="{2374F161-1878-4571-93A0-7DF31EE3B22A}" srcOrd="0" destOrd="0" presId="urn:microsoft.com/office/officeart/2005/8/layout/hList1"/>
    <dgm:cxn modelId="{72723F59-C875-4C6D-9106-E21AFFC9F434}" type="presParOf" srcId="{1228088F-D9D0-49A6-B1C2-A685E32F35EA}" destId="{91BB2F11-E9D3-46CD-954E-4DC549862DCB}" srcOrd="1" destOrd="0" presId="urn:microsoft.com/office/officeart/2005/8/layout/hList1"/>
    <dgm:cxn modelId="{43EFB7EE-65DA-4A09-BE31-CC711ACBDD27}" type="presParOf" srcId="{3D9BD345-FD41-4CFD-9BFE-FC8499387F31}" destId="{0FC2D742-25C8-415C-947F-65A0A9169945}" srcOrd="1" destOrd="0" presId="urn:microsoft.com/office/officeart/2005/8/layout/hList1"/>
    <dgm:cxn modelId="{AEF794D6-D74F-4218-A785-9914ADCEAEA0}" type="presParOf" srcId="{3D9BD345-FD41-4CFD-9BFE-FC8499387F31}" destId="{F1DE0215-C182-42AF-8AF4-7FAD8FA11577}" srcOrd="2" destOrd="0" presId="urn:microsoft.com/office/officeart/2005/8/layout/hList1"/>
    <dgm:cxn modelId="{E014CA14-DE9A-4792-86E6-8C1B36FFB388}" type="presParOf" srcId="{F1DE0215-C182-42AF-8AF4-7FAD8FA11577}" destId="{79D9FDB3-9FE3-489C-B7EC-96B15F19EFEE}" srcOrd="0" destOrd="0" presId="urn:microsoft.com/office/officeart/2005/8/layout/hList1"/>
    <dgm:cxn modelId="{888A74E2-9D47-4AF9-A705-1A12AE048601}" type="presParOf" srcId="{F1DE0215-C182-42AF-8AF4-7FAD8FA11577}" destId="{9BEA151C-2A67-4826-AD10-74E22BE99B48}" srcOrd="1" destOrd="0" presId="urn:microsoft.com/office/officeart/2005/8/layout/hList1"/>
    <dgm:cxn modelId="{2E60BA3C-78BF-480D-8B6B-7091589E1488}" type="presParOf" srcId="{3D9BD345-FD41-4CFD-9BFE-FC8499387F31}" destId="{C0640F63-B19C-41EB-B734-8A892F8730FA}" srcOrd="3" destOrd="0" presId="urn:microsoft.com/office/officeart/2005/8/layout/hList1"/>
    <dgm:cxn modelId="{FF12AC1B-9A5D-4445-B17F-41026DAFA05B}" type="presParOf" srcId="{3D9BD345-FD41-4CFD-9BFE-FC8499387F31}" destId="{018F8C42-663D-4F90-9920-73B0A099C1C6}" srcOrd="4" destOrd="0" presId="urn:microsoft.com/office/officeart/2005/8/layout/hList1"/>
    <dgm:cxn modelId="{389CA678-795D-4D7D-BE4B-2E618C842A3C}" type="presParOf" srcId="{018F8C42-663D-4F90-9920-73B0A099C1C6}" destId="{18B8D427-7C42-42C6-98F6-3D06495C7837}" srcOrd="0" destOrd="0" presId="urn:microsoft.com/office/officeart/2005/8/layout/hList1"/>
    <dgm:cxn modelId="{8F18CDCB-CB9B-43FB-A504-B840167E261E}" type="presParOf" srcId="{018F8C42-663D-4F90-9920-73B0A099C1C6}" destId="{BD06B671-AEFD-4D8E-AF0D-7EB1968CFD6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166AC-38EE-4682-8C82-CCBDBEE58B83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1DB87EE-8974-4356-A869-C7C078DACE27}">
      <dgm:prSet phldrT="[Text]" custT="1"/>
      <dgm:spPr/>
      <dgm:t>
        <a:bodyPr/>
        <a:lstStyle/>
        <a:p>
          <a:r>
            <a: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Women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D9153D-9D9E-4374-8A46-C3C40DFD4D42}" type="parTrans" cxnId="{5254E5C6-23FF-4D3B-8C06-ABC02978D063}">
      <dgm:prSet/>
      <dgm:spPr/>
      <dgm:t>
        <a:bodyPr/>
        <a:lstStyle/>
        <a:p>
          <a:endParaRPr lang="en-US"/>
        </a:p>
      </dgm:t>
    </dgm:pt>
    <dgm:pt modelId="{A75A6427-4820-47FA-94C4-E1552F9FF784}" type="sibTrans" cxnId="{5254E5C6-23FF-4D3B-8C06-ABC02978D063}">
      <dgm:prSet/>
      <dgm:spPr/>
      <dgm:t>
        <a:bodyPr/>
        <a:lstStyle/>
        <a:p>
          <a:endParaRPr lang="en-US"/>
        </a:p>
      </dgm:t>
    </dgm:pt>
    <dgm:pt modelId="{882948ED-F61D-4120-B90A-DDA601181154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Abolition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A86F95-0376-46E4-B6DA-9F2FEBD9E6F2}" type="parTrans" cxnId="{DF7BB006-EF83-44EB-B147-B066F034F4F9}">
      <dgm:prSet/>
      <dgm:spPr/>
      <dgm:t>
        <a:bodyPr/>
        <a:lstStyle/>
        <a:p>
          <a:endParaRPr lang="en-US"/>
        </a:p>
      </dgm:t>
    </dgm:pt>
    <dgm:pt modelId="{27ECCC3F-0C95-4280-9822-9114CB2D8384}" type="sibTrans" cxnId="{DF7BB006-EF83-44EB-B147-B066F034F4F9}">
      <dgm:prSet/>
      <dgm:spPr/>
      <dgm:t>
        <a:bodyPr/>
        <a:lstStyle/>
        <a:p>
          <a:endParaRPr lang="en-US"/>
        </a:p>
      </dgm:t>
    </dgm:pt>
    <dgm:pt modelId="{D0BE1770-D930-47ED-943E-833D1D8C5D96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Temperance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68B13C-EB5A-4963-876F-9B3626CFFF38}" type="parTrans" cxnId="{628D2D59-4A35-414E-A922-6B888DEDE4B0}">
      <dgm:prSet/>
      <dgm:spPr/>
      <dgm:t>
        <a:bodyPr/>
        <a:lstStyle/>
        <a:p>
          <a:endParaRPr lang="en-US"/>
        </a:p>
      </dgm:t>
    </dgm:pt>
    <dgm:pt modelId="{71AA39E1-B248-44BB-81E1-D3E111561485}" type="sibTrans" cxnId="{628D2D59-4A35-414E-A922-6B888DEDE4B0}">
      <dgm:prSet/>
      <dgm:spPr/>
      <dgm:t>
        <a:bodyPr/>
        <a:lstStyle/>
        <a:p>
          <a:endParaRPr lang="en-US"/>
        </a:p>
      </dgm:t>
    </dgm:pt>
    <dgm:pt modelId="{8D1325E4-22EC-473D-AABF-05D560699C74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Education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B5756F-A180-4FFE-9D04-0C1A736463CC}" type="parTrans" cxnId="{E5413EAB-59E6-401A-BC0D-6B3C14EDB61A}">
      <dgm:prSet/>
      <dgm:spPr/>
      <dgm:t>
        <a:bodyPr/>
        <a:lstStyle/>
        <a:p>
          <a:endParaRPr lang="en-US"/>
        </a:p>
      </dgm:t>
    </dgm:pt>
    <dgm:pt modelId="{8B12628F-346E-4937-A273-623AC76C4999}" type="sibTrans" cxnId="{E5413EAB-59E6-401A-BC0D-6B3C14EDB61A}">
      <dgm:prSet/>
      <dgm:spPr/>
      <dgm:t>
        <a:bodyPr/>
        <a:lstStyle/>
        <a:p>
          <a:endParaRPr lang="en-US"/>
        </a:p>
      </dgm:t>
    </dgm:pt>
    <dgm:pt modelId="{2510428D-B614-4D43-B554-11C752D3CA81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Asylums &amp; Prisons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53288A-F5A8-46CB-ADB5-05663241C693}" type="parTrans" cxnId="{6F7310E7-C1F2-4665-8856-6DFAF9EB9D48}">
      <dgm:prSet/>
      <dgm:spPr/>
      <dgm:t>
        <a:bodyPr/>
        <a:lstStyle/>
        <a:p>
          <a:endParaRPr lang="en-US"/>
        </a:p>
      </dgm:t>
    </dgm:pt>
    <dgm:pt modelId="{AA2CEF7E-6DBE-4AE7-BD39-D19B41266D44}" type="sibTrans" cxnId="{6F7310E7-C1F2-4665-8856-6DFAF9EB9D48}">
      <dgm:prSet/>
      <dgm:spPr/>
      <dgm:t>
        <a:bodyPr/>
        <a:lstStyle/>
        <a:p>
          <a:endParaRPr lang="en-US"/>
        </a:p>
      </dgm:t>
    </dgm:pt>
    <dgm:pt modelId="{EEAC3C5C-B1F1-4B0A-9A6D-79F21ECB24FA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Women’s rights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3080E-DA92-4EC2-A4DE-E888B73F5E60}" type="parTrans" cxnId="{7D46EE65-3A95-4231-A896-A2D806678D91}">
      <dgm:prSet/>
      <dgm:spPr/>
      <dgm:t>
        <a:bodyPr/>
        <a:lstStyle/>
        <a:p>
          <a:endParaRPr lang="en-US"/>
        </a:p>
      </dgm:t>
    </dgm:pt>
    <dgm:pt modelId="{749E6A3D-D0D7-4FAE-BDE1-A1AC14ADD5D0}" type="sibTrans" cxnId="{7D46EE65-3A95-4231-A896-A2D806678D91}">
      <dgm:prSet/>
      <dgm:spPr/>
      <dgm:t>
        <a:bodyPr/>
        <a:lstStyle/>
        <a:p>
          <a:endParaRPr lang="en-US"/>
        </a:p>
      </dgm:t>
    </dgm:pt>
    <dgm:pt modelId="{0D959278-E9BD-4DAC-8A3D-A9DF3864C7DA}" type="pres">
      <dgm:prSet presAssocID="{818166AC-38EE-4682-8C82-CCBDBEE58B8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ACC6DE9-4DAA-499C-9675-3D806FB9C792}" type="pres">
      <dgm:prSet presAssocID="{B1DB87EE-8974-4356-A869-C7C078DACE27}" presName="Parent" presStyleLbl="node0" presStyleIdx="0" presStyleCnt="1" custScaleX="115755" custScaleY="115755" custLinFactNeighborX="1891" custLinFactNeighborY="11505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E00C5E9B-CE8E-44CC-8FD8-2664F1FAF878}" type="pres">
      <dgm:prSet presAssocID="{B1DB87EE-8974-4356-A869-C7C078DACE27}" presName="Accent2" presStyleLbl="node1" presStyleIdx="0" presStyleCnt="19" custLinFactX="93208" custLinFactY="70492" custLinFactNeighborX="100000" custLinFactNeighborY="100000"/>
      <dgm:spPr/>
      <dgm:t>
        <a:bodyPr/>
        <a:lstStyle/>
        <a:p>
          <a:endParaRPr lang="en-US"/>
        </a:p>
      </dgm:t>
    </dgm:pt>
    <dgm:pt modelId="{D14D40FB-677F-47B0-8AEE-CF07EBA58D24}" type="pres">
      <dgm:prSet presAssocID="{B1DB87EE-8974-4356-A869-C7C078DACE27}" presName="Accent3" presStyleLbl="node1" presStyleIdx="1" presStyleCnt="19" custLinFactNeighborX="11324" custLinFactNeighborY="4297"/>
      <dgm:spPr/>
      <dgm:t>
        <a:bodyPr/>
        <a:lstStyle/>
        <a:p>
          <a:endParaRPr lang="en-US"/>
        </a:p>
      </dgm:t>
    </dgm:pt>
    <dgm:pt modelId="{900E0B8E-8B9D-4A2E-8C42-05ED27E7129B}" type="pres">
      <dgm:prSet presAssocID="{B1DB87EE-8974-4356-A869-C7C078DACE27}" presName="Accent4" presStyleLbl="node1" presStyleIdx="2" presStyleCnt="19" custLinFactY="24675" custLinFactNeighborX="80241" custLinFactNeighborY="100000"/>
      <dgm:spPr/>
      <dgm:t>
        <a:bodyPr/>
        <a:lstStyle/>
        <a:p>
          <a:endParaRPr lang="en-US"/>
        </a:p>
      </dgm:t>
    </dgm:pt>
    <dgm:pt modelId="{0AB7F66F-80C4-4082-91B2-AD5C21FA7C0D}" type="pres">
      <dgm:prSet presAssocID="{B1DB87EE-8974-4356-A869-C7C078DACE27}" presName="Accent5" presStyleLbl="node1" presStyleIdx="3" presStyleCnt="19" custLinFactY="-100000" custLinFactNeighborX="-51081" custLinFactNeighborY="-180587"/>
      <dgm:spPr/>
      <dgm:t>
        <a:bodyPr/>
        <a:lstStyle/>
        <a:p>
          <a:endParaRPr lang="en-US"/>
        </a:p>
      </dgm:t>
    </dgm:pt>
    <dgm:pt modelId="{F5503F0F-E4F8-4C53-949F-38C06C87E02C}" type="pres">
      <dgm:prSet presAssocID="{B1DB87EE-8974-4356-A869-C7C078DACE27}" presName="Accent6" presStyleLbl="node1" presStyleIdx="4" presStyleCnt="19"/>
      <dgm:spPr/>
      <dgm:t>
        <a:bodyPr/>
        <a:lstStyle/>
        <a:p>
          <a:endParaRPr lang="en-US"/>
        </a:p>
      </dgm:t>
    </dgm:pt>
    <dgm:pt modelId="{9BACF9C0-473C-49C2-968A-9F65060B0C6A}" type="pres">
      <dgm:prSet presAssocID="{882948ED-F61D-4120-B90A-DDA601181154}" presName="Child1" presStyleLbl="node1" presStyleIdx="5" presStyleCnt="19" custScaleX="169696" custScaleY="169696" custLinFactNeighborX="-15569" custLinFactNeighborY="-3216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C184286-E07F-45B4-840E-3E2125E394FB}" type="pres">
      <dgm:prSet presAssocID="{882948ED-F61D-4120-B90A-DDA601181154}" presName="Accent7" presStyleCnt="0"/>
      <dgm:spPr/>
      <dgm:t>
        <a:bodyPr/>
        <a:lstStyle/>
        <a:p>
          <a:endParaRPr lang="en-US"/>
        </a:p>
      </dgm:t>
    </dgm:pt>
    <dgm:pt modelId="{405E31EA-7363-46B9-AF77-E86E7CCBB6F0}" type="pres">
      <dgm:prSet presAssocID="{882948ED-F61D-4120-B90A-DDA601181154}" presName="AccentHold1" presStyleLbl="node1" presStyleIdx="6" presStyleCnt="19" custLinFactY="-28033" custLinFactNeighborX="-73934" custLinFactNeighborY="-100000"/>
      <dgm:spPr/>
      <dgm:t>
        <a:bodyPr/>
        <a:lstStyle/>
        <a:p>
          <a:endParaRPr lang="en-US"/>
        </a:p>
      </dgm:t>
    </dgm:pt>
    <dgm:pt modelId="{182DF386-4F75-48B5-BCB3-92A74C233621}" type="pres">
      <dgm:prSet presAssocID="{882948ED-F61D-4120-B90A-DDA601181154}" presName="Accent8" presStyleCnt="0"/>
      <dgm:spPr/>
      <dgm:t>
        <a:bodyPr/>
        <a:lstStyle/>
        <a:p>
          <a:endParaRPr lang="en-US"/>
        </a:p>
      </dgm:t>
    </dgm:pt>
    <dgm:pt modelId="{02F46F2D-23CA-4655-9A21-3BD1CA773CDF}" type="pres">
      <dgm:prSet presAssocID="{882948ED-F61D-4120-B90A-DDA601181154}" presName="AccentHold2" presStyleLbl="node1" presStyleIdx="7" presStyleCnt="19" custLinFactNeighborX="28332" custLinFactNeighborY="-30808"/>
      <dgm:spPr/>
      <dgm:t>
        <a:bodyPr/>
        <a:lstStyle/>
        <a:p>
          <a:endParaRPr lang="en-US"/>
        </a:p>
      </dgm:t>
    </dgm:pt>
    <dgm:pt modelId="{D0FCA07F-E528-42F6-86C0-88BCBF1402FB}" type="pres">
      <dgm:prSet presAssocID="{D0BE1770-D930-47ED-943E-833D1D8C5D96}" presName="Child2" presStyleLbl="node1" presStyleIdx="8" presStyleCnt="19" custScaleX="207339" custScaleY="207339" custLinFactNeighborX="48224" custLinFactNeighborY="-919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12EF0D9-5DEE-44CD-AC69-16A53B3E4918}" type="pres">
      <dgm:prSet presAssocID="{D0BE1770-D930-47ED-943E-833D1D8C5D96}" presName="Accent9" presStyleCnt="0"/>
      <dgm:spPr/>
      <dgm:t>
        <a:bodyPr/>
        <a:lstStyle/>
        <a:p>
          <a:endParaRPr lang="en-US"/>
        </a:p>
      </dgm:t>
    </dgm:pt>
    <dgm:pt modelId="{FFF7BC49-7A19-48FE-89DE-934B08FE3F10}" type="pres">
      <dgm:prSet presAssocID="{D0BE1770-D930-47ED-943E-833D1D8C5D96}" presName="AccentHold1" presStyleLbl="node1" presStyleIdx="9" presStyleCnt="19" custLinFactNeighborX="36994" custLinFactNeighborY="-31337"/>
      <dgm:spPr/>
      <dgm:t>
        <a:bodyPr/>
        <a:lstStyle/>
        <a:p>
          <a:endParaRPr lang="en-US"/>
        </a:p>
      </dgm:t>
    </dgm:pt>
    <dgm:pt modelId="{A3182980-6FD6-416A-822D-6D3179946B84}" type="pres">
      <dgm:prSet presAssocID="{D0BE1770-D930-47ED-943E-833D1D8C5D96}" presName="Accent10" presStyleCnt="0"/>
      <dgm:spPr/>
      <dgm:t>
        <a:bodyPr/>
        <a:lstStyle/>
        <a:p>
          <a:endParaRPr lang="en-US"/>
        </a:p>
      </dgm:t>
    </dgm:pt>
    <dgm:pt modelId="{1CE0EDD9-215E-489A-9195-204E0340D854}" type="pres">
      <dgm:prSet presAssocID="{D0BE1770-D930-47ED-943E-833D1D8C5D96}" presName="AccentHold2" presStyleLbl="node1" presStyleIdx="10" presStyleCnt="19" custLinFactNeighborX="-17674" custLinFactNeighborY="46102"/>
      <dgm:spPr/>
      <dgm:t>
        <a:bodyPr/>
        <a:lstStyle/>
        <a:p>
          <a:endParaRPr lang="en-US"/>
        </a:p>
      </dgm:t>
    </dgm:pt>
    <dgm:pt modelId="{927E930C-756B-40D1-9777-AC103E9BCAE2}" type="pres">
      <dgm:prSet presAssocID="{D0BE1770-D930-47ED-943E-833D1D8C5D96}" presName="Accent11" presStyleCnt="0"/>
      <dgm:spPr/>
      <dgm:t>
        <a:bodyPr/>
        <a:lstStyle/>
        <a:p>
          <a:endParaRPr lang="en-US"/>
        </a:p>
      </dgm:t>
    </dgm:pt>
    <dgm:pt modelId="{AD0D02B8-E40C-4583-B8E9-AD91FA2A4400}" type="pres">
      <dgm:prSet presAssocID="{D0BE1770-D930-47ED-943E-833D1D8C5D96}" presName="AccentHold3" presStyleLbl="node1" presStyleIdx="11" presStyleCnt="19" custLinFactX="75534" custLinFactY="100000" custLinFactNeighborX="100000" custLinFactNeighborY="107331"/>
      <dgm:spPr/>
      <dgm:t>
        <a:bodyPr/>
        <a:lstStyle/>
        <a:p>
          <a:endParaRPr lang="en-US"/>
        </a:p>
      </dgm:t>
    </dgm:pt>
    <dgm:pt modelId="{C3A1EE5C-965E-4AC5-B139-4CFDAC2D4AFB}" type="pres">
      <dgm:prSet presAssocID="{8D1325E4-22EC-473D-AABF-05D560699C74}" presName="Child3" presStyleLbl="node1" presStyleIdx="12" presStyleCnt="19" custScaleX="178603" custScaleY="178603" custLinFactNeighborX="-5542" custLinFactNeighborY="2137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9E21E3B-2C79-40B0-A14A-F8BDA1C1BD4A}" type="pres">
      <dgm:prSet presAssocID="{8D1325E4-22EC-473D-AABF-05D560699C74}" presName="Accent12" presStyleCnt="0"/>
      <dgm:spPr/>
      <dgm:t>
        <a:bodyPr/>
        <a:lstStyle/>
        <a:p>
          <a:endParaRPr lang="en-US"/>
        </a:p>
      </dgm:t>
    </dgm:pt>
    <dgm:pt modelId="{59AD3885-18B4-4E08-AFEC-07FA65DD76B2}" type="pres">
      <dgm:prSet presAssocID="{8D1325E4-22EC-473D-AABF-05D560699C74}" presName="AccentHold1" presStyleLbl="node1" presStyleIdx="13" presStyleCnt="19"/>
      <dgm:spPr/>
      <dgm:t>
        <a:bodyPr/>
        <a:lstStyle/>
        <a:p>
          <a:endParaRPr lang="en-US"/>
        </a:p>
      </dgm:t>
    </dgm:pt>
    <dgm:pt modelId="{B749825A-2E18-4C34-8C2E-F5A28AC9D4F5}" type="pres">
      <dgm:prSet presAssocID="{2510428D-B614-4D43-B554-11C752D3CA81}" presName="Child4" presStyleLbl="node1" presStyleIdx="14" presStyleCnt="19" custScaleX="149874" custScaleY="149874" custLinFactNeighborX="-75036" custLinFactNeighborY="-1755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AA689CC-53BF-472F-BF33-58FEE313BD26}" type="pres">
      <dgm:prSet presAssocID="{2510428D-B614-4D43-B554-11C752D3CA81}" presName="Accent13" presStyleCnt="0"/>
      <dgm:spPr/>
      <dgm:t>
        <a:bodyPr/>
        <a:lstStyle/>
        <a:p>
          <a:endParaRPr lang="en-US"/>
        </a:p>
      </dgm:t>
    </dgm:pt>
    <dgm:pt modelId="{E3AA44C1-59A1-4773-81F3-9E41E86082DD}" type="pres">
      <dgm:prSet presAssocID="{2510428D-B614-4D43-B554-11C752D3CA81}" presName="AccentHold1" presStyleLbl="node1" presStyleIdx="15" presStyleCnt="19" custLinFactX="28969" custLinFactY="27222" custLinFactNeighborX="100000" custLinFactNeighborY="100000"/>
      <dgm:spPr/>
      <dgm:t>
        <a:bodyPr/>
        <a:lstStyle/>
        <a:p>
          <a:endParaRPr lang="en-US"/>
        </a:p>
      </dgm:t>
    </dgm:pt>
    <dgm:pt modelId="{D9B2E676-692C-4B78-96E4-42D0F5C1CE6C}" type="pres">
      <dgm:prSet presAssocID="{EEAC3C5C-B1F1-4B0A-9A6D-79F21ECB24FA}" presName="Child5" presStyleLbl="node1" presStyleIdx="16" presStyleCnt="19" custScaleX="162342" custScaleY="162342" custLinFactNeighborX="16608" custLinFactNeighborY="1979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A7B7E3B-6C7A-4146-9A18-057529EE322A}" type="pres">
      <dgm:prSet presAssocID="{EEAC3C5C-B1F1-4B0A-9A6D-79F21ECB24FA}" presName="Accent15" presStyleCnt="0"/>
      <dgm:spPr/>
      <dgm:t>
        <a:bodyPr/>
        <a:lstStyle/>
        <a:p>
          <a:endParaRPr lang="en-US"/>
        </a:p>
      </dgm:t>
    </dgm:pt>
    <dgm:pt modelId="{53985679-FE57-472C-89C4-8B1C54152D2B}" type="pres">
      <dgm:prSet presAssocID="{EEAC3C5C-B1F1-4B0A-9A6D-79F21ECB24FA}" presName="AccentHold2" presStyleLbl="node1" presStyleIdx="17" presStyleCnt="19" custLinFactY="-100000" custLinFactNeighborX="-1543" custLinFactNeighborY="-102824"/>
      <dgm:spPr/>
      <dgm:t>
        <a:bodyPr/>
        <a:lstStyle/>
        <a:p>
          <a:endParaRPr lang="en-US"/>
        </a:p>
      </dgm:t>
    </dgm:pt>
    <dgm:pt modelId="{3DE9D685-70F0-4ED8-8A27-1F76189FE8ED}" type="pres">
      <dgm:prSet presAssocID="{EEAC3C5C-B1F1-4B0A-9A6D-79F21ECB24FA}" presName="Accent16" presStyleCnt="0"/>
      <dgm:spPr/>
      <dgm:t>
        <a:bodyPr/>
        <a:lstStyle/>
        <a:p>
          <a:endParaRPr lang="en-US"/>
        </a:p>
      </dgm:t>
    </dgm:pt>
    <dgm:pt modelId="{B505EE9F-5190-4D17-8ABD-A0C82E9E28D2}" type="pres">
      <dgm:prSet presAssocID="{EEAC3C5C-B1F1-4B0A-9A6D-79F21ECB24FA}" presName="AccentHold3" presStyleLbl="node1" presStyleIdx="18" presStyleCnt="19" custLinFactNeighborX="61786" custLinFactNeighborY="-60514"/>
      <dgm:spPr/>
      <dgm:t>
        <a:bodyPr/>
        <a:lstStyle/>
        <a:p>
          <a:endParaRPr lang="en-US"/>
        </a:p>
      </dgm:t>
    </dgm:pt>
  </dgm:ptLst>
  <dgm:cxnLst>
    <dgm:cxn modelId="{5A42C4A0-BD6F-45B7-B52C-C452A47637AE}" type="presOf" srcId="{818166AC-38EE-4682-8C82-CCBDBEE58B83}" destId="{0D959278-E9BD-4DAC-8A3D-A9DF3864C7DA}" srcOrd="0" destOrd="0" presId="urn:microsoft.com/office/officeart/2009/3/layout/CircleRelationship"/>
    <dgm:cxn modelId="{29DDC9C5-160C-4B51-87B9-B723607E0726}" type="presOf" srcId="{D0BE1770-D930-47ED-943E-833D1D8C5D96}" destId="{D0FCA07F-E528-42F6-86C0-88BCBF1402FB}" srcOrd="0" destOrd="0" presId="urn:microsoft.com/office/officeart/2009/3/layout/CircleRelationship"/>
    <dgm:cxn modelId="{68B3E87E-A8A2-4721-ACC9-A0C92F01984E}" type="presOf" srcId="{B1DB87EE-8974-4356-A869-C7C078DACE27}" destId="{2ACC6DE9-4DAA-499C-9675-3D806FB9C792}" srcOrd="0" destOrd="0" presId="urn:microsoft.com/office/officeart/2009/3/layout/CircleRelationship"/>
    <dgm:cxn modelId="{5254E5C6-23FF-4D3B-8C06-ABC02978D063}" srcId="{818166AC-38EE-4682-8C82-CCBDBEE58B83}" destId="{B1DB87EE-8974-4356-A869-C7C078DACE27}" srcOrd="0" destOrd="0" parTransId="{FCD9153D-9D9E-4374-8A46-C3C40DFD4D42}" sibTransId="{A75A6427-4820-47FA-94C4-E1552F9FF784}"/>
    <dgm:cxn modelId="{7D46EE65-3A95-4231-A896-A2D806678D91}" srcId="{B1DB87EE-8974-4356-A869-C7C078DACE27}" destId="{EEAC3C5C-B1F1-4B0A-9A6D-79F21ECB24FA}" srcOrd="4" destOrd="0" parTransId="{4A13080E-DA92-4EC2-A4DE-E888B73F5E60}" sibTransId="{749E6A3D-D0D7-4FAE-BDE1-A1AC14ADD5D0}"/>
    <dgm:cxn modelId="{E5413EAB-59E6-401A-BC0D-6B3C14EDB61A}" srcId="{B1DB87EE-8974-4356-A869-C7C078DACE27}" destId="{8D1325E4-22EC-473D-AABF-05D560699C74}" srcOrd="2" destOrd="0" parTransId="{67B5756F-A180-4FFE-9D04-0C1A736463CC}" sibTransId="{8B12628F-346E-4937-A273-623AC76C4999}"/>
    <dgm:cxn modelId="{AB6A5293-4D28-49FC-8E3C-9B06A0F7A901}" type="presOf" srcId="{2510428D-B614-4D43-B554-11C752D3CA81}" destId="{B749825A-2E18-4C34-8C2E-F5A28AC9D4F5}" srcOrd="0" destOrd="0" presId="urn:microsoft.com/office/officeart/2009/3/layout/CircleRelationship"/>
    <dgm:cxn modelId="{6F7310E7-C1F2-4665-8856-6DFAF9EB9D48}" srcId="{B1DB87EE-8974-4356-A869-C7C078DACE27}" destId="{2510428D-B614-4D43-B554-11C752D3CA81}" srcOrd="3" destOrd="0" parTransId="{F353288A-F5A8-46CB-ADB5-05663241C693}" sibTransId="{AA2CEF7E-6DBE-4AE7-BD39-D19B41266D44}"/>
    <dgm:cxn modelId="{6F13AD1D-4E09-4E72-8824-1FFE5AF394E8}" type="presOf" srcId="{882948ED-F61D-4120-B90A-DDA601181154}" destId="{9BACF9C0-473C-49C2-968A-9F65060B0C6A}" srcOrd="0" destOrd="0" presId="urn:microsoft.com/office/officeart/2009/3/layout/CircleRelationship"/>
    <dgm:cxn modelId="{628D2D59-4A35-414E-A922-6B888DEDE4B0}" srcId="{B1DB87EE-8974-4356-A869-C7C078DACE27}" destId="{D0BE1770-D930-47ED-943E-833D1D8C5D96}" srcOrd="1" destOrd="0" parTransId="{D368B13C-EB5A-4963-876F-9B3626CFFF38}" sibTransId="{71AA39E1-B248-44BB-81E1-D3E111561485}"/>
    <dgm:cxn modelId="{DF7BB006-EF83-44EB-B147-B066F034F4F9}" srcId="{B1DB87EE-8974-4356-A869-C7C078DACE27}" destId="{882948ED-F61D-4120-B90A-DDA601181154}" srcOrd="0" destOrd="0" parTransId="{DAA86F95-0376-46E4-B6DA-9F2FEBD9E6F2}" sibTransId="{27ECCC3F-0C95-4280-9822-9114CB2D8384}"/>
    <dgm:cxn modelId="{6718FF1E-1C54-4335-9AD0-85D35E7E10C6}" type="presOf" srcId="{8D1325E4-22EC-473D-AABF-05D560699C74}" destId="{C3A1EE5C-965E-4AC5-B139-4CFDAC2D4AFB}" srcOrd="0" destOrd="0" presId="urn:microsoft.com/office/officeart/2009/3/layout/CircleRelationship"/>
    <dgm:cxn modelId="{43A919A6-EACF-4928-A83D-1EA9DCA28C43}" type="presOf" srcId="{EEAC3C5C-B1F1-4B0A-9A6D-79F21ECB24FA}" destId="{D9B2E676-692C-4B78-96E4-42D0F5C1CE6C}" srcOrd="0" destOrd="0" presId="urn:microsoft.com/office/officeart/2009/3/layout/CircleRelationship"/>
    <dgm:cxn modelId="{8CD1E7FE-2806-494F-BBF2-54929C87703B}" type="presParOf" srcId="{0D959278-E9BD-4DAC-8A3D-A9DF3864C7DA}" destId="{2ACC6DE9-4DAA-499C-9675-3D806FB9C792}" srcOrd="0" destOrd="0" presId="urn:microsoft.com/office/officeart/2009/3/layout/CircleRelationship"/>
    <dgm:cxn modelId="{8DE87D11-1E22-4E35-90F7-0C0EA1BCED1C}" type="presParOf" srcId="{0D959278-E9BD-4DAC-8A3D-A9DF3864C7DA}" destId="{E00C5E9B-CE8E-44CC-8FD8-2664F1FAF878}" srcOrd="1" destOrd="0" presId="urn:microsoft.com/office/officeart/2009/3/layout/CircleRelationship"/>
    <dgm:cxn modelId="{04DE2624-0F56-4780-9990-21F125D3ED91}" type="presParOf" srcId="{0D959278-E9BD-4DAC-8A3D-A9DF3864C7DA}" destId="{D14D40FB-677F-47B0-8AEE-CF07EBA58D24}" srcOrd="2" destOrd="0" presId="urn:microsoft.com/office/officeart/2009/3/layout/CircleRelationship"/>
    <dgm:cxn modelId="{8730F927-1667-4036-8E8B-D19DD0E70DA6}" type="presParOf" srcId="{0D959278-E9BD-4DAC-8A3D-A9DF3864C7DA}" destId="{900E0B8E-8B9D-4A2E-8C42-05ED27E7129B}" srcOrd="3" destOrd="0" presId="urn:microsoft.com/office/officeart/2009/3/layout/CircleRelationship"/>
    <dgm:cxn modelId="{C492EF5E-1715-4B1E-8BFA-A4C8AB6CBDBD}" type="presParOf" srcId="{0D959278-E9BD-4DAC-8A3D-A9DF3864C7DA}" destId="{0AB7F66F-80C4-4082-91B2-AD5C21FA7C0D}" srcOrd="4" destOrd="0" presId="urn:microsoft.com/office/officeart/2009/3/layout/CircleRelationship"/>
    <dgm:cxn modelId="{DBE0ADB2-F4E4-432D-9F8B-39643E2FC6EC}" type="presParOf" srcId="{0D959278-E9BD-4DAC-8A3D-A9DF3864C7DA}" destId="{F5503F0F-E4F8-4C53-949F-38C06C87E02C}" srcOrd="5" destOrd="0" presId="urn:microsoft.com/office/officeart/2009/3/layout/CircleRelationship"/>
    <dgm:cxn modelId="{132B46C1-A678-4E2F-BBC9-880833C9CEBB}" type="presParOf" srcId="{0D959278-E9BD-4DAC-8A3D-A9DF3864C7DA}" destId="{9BACF9C0-473C-49C2-968A-9F65060B0C6A}" srcOrd="6" destOrd="0" presId="urn:microsoft.com/office/officeart/2009/3/layout/CircleRelationship"/>
    <dgm:cxn modelId="{64241E38-14FD-44FF-B548-E41C154E012E}" type="presParOf" srcId="{0D959278-E9BD-4DAC-8A3D-A9DF3864C7DA}" destId="{8C184286-E07F-45B4-840E-3E2125E394FB}" srcOrd="7" destOrd="0" presId="urn:microsoft.com/office/officeart/2009/3/layout/CircleRelationship"/>
    <dgm:cxn modelId="{5EF25F14-D76D-4026-9F82-C84388E90010}" type="presParOf" srcId="{8C184286-E07F-45B4-840E-3E2125E394FB}" destId="{405E31EA-7363-46B9-AF77-E86E7CCBB6F0}" srcOrd="0" destOrd="0" presId="urn:microsoft.com/office/officeart/2009/3/layout/CircleRelationship"/>
    <dgm:cxn modelId="{737AD2C8-72BE-4A8D-9B04-0E3966C334E7}" type="presParOf" srcId="{0D959278-E9BD-4DAC-8A3D-A9DF3864C7DA}" destId="{182DF386-4F75-48B5-BCB3-92A74C233621}" srcOrd="8" destOrd="0" presId="urn:microsoft.com/office/officeart/2009/3/layout/CircleRelationship"/>
    <dgm:cxn modelId="{F7E17F50-E498-492F-815D-B35ACB9B04A7}" type="presParOf" srcId="{182DF386-4F75-48B5-BCB3-92A74C233621}" destId="{02F46F2D-23CA-4655-9A21-3BD1CA773CDF}" srcOrd="0" destOrd="0" presId="urn:microsoft.com/office/officeart/2009/3/layout/CircleRelationship"/>
    <dgm:cxn modelId="{C656601D-1A67-4F95-8738-7A7E047F1C6F}" type="presParOf" srcId="{0D959278-E9BD-4DAC-8A3D-A9DF3864C7DA}" destId="{D0FCA07F-E528-42F6-86C0-88BCBF1402FB}" srcOrd="9" destOrd="0" presId="urn:microsoft.com/office/officeart/2009/3/layout/CircleRelationship"/>
    <dgm:cxn modelId="{142B87B9-FF19-48D4-B0AE-B5D8E0A3AA2A}" type="presParOf" srcId="{0D959278-E9BD-4DAC-8A3D-A9DF3864C7DA}" destId="{312EF0D9-5DEE-44CD-AC69-16A53B3E4918}" srcOrd="10" destOrd="0" presId="urn:microsoft.com/office/officeart/2009/3/layout/CircleRelationship"/>
    <dgm:cxn modelId="{5FBC460A-B69C-49C8-869D-25C31ED75B89}" type="presParOf" srcId="{312EF0D9-5DEE-44CD-AC69-16A53B3E4918}" destId="{FFF7BC49-7A19-48FE-89DE-934B08FE3F10}" srcOrd="0" destOrd="0" presId="urn:microsoft.com/office/officeart/2009/3/layout/CircleRelationship"/>
    <dgm:cxn modelId="{68CDA69E-A3E9-451A-96C8-C87B6B4FB6F2}" type="presParOf" srcId="{0D959278-E9BD-4DAC-8A3D-A9DF3864C7DA}" destId="{A3182980-6FD6-416A-822D-6D3179946B84}" srcOrd="11" destOrd="0" presId="urn:microsoft.com/office/officeart/2009/3/layout/CircleRelationship"/>
    <dgm:cxn modelId="{5E5BE1D0-68DD-481C-998D-297BD5DC7ED4}" type="presParOf" srcId="{A3182980-6FD6-416A-822D-6D3179946B84}" destId="{1CE0EDD9-215E-489A-9195-204E0340D854}" srcOrd="0" destOrd="0" presId="urn:microsoft.com/office/officeart/2009/3/layout/CircleRelationship"/>
    <dgm:cxn modelId="{C1F8576C-99E9-45D9-BCF0-10914D1D43CB}" type="presParOf" srcId="{0D959278-E9BD-4DAC-8A3D-A9DF3864C7DA}" destId="{927E930C-756B-40D1-9777-AC103E9BCAE2}" srcOrd="12" destOrd="0" presId="urn:microsoft.com/office/officeart/2009/3/layout/CircleRelationship"/>
    <dgm:cxn modelId="{C15D9060-D90A-4B6B-844C-C4A18113DCA1}" type="presParOf" srcId="{927E930C-756B-40D1-9777-AC103E9BCAE2}" destId="{AD0D02B8-E40C-4583-B8E9-AD91FA2A4400}" srcOrd="0" destOrd="0" presId="urn:microsoft.com/office/officeart/2009/3/layout/CircleRelationship"/>
    <dgm:cxn modelId="{8198474C-A15C-41D7-94AD-916B8C4617B0}" type="presParOf" srcId="{0D959278-E9BD-4DAC-8A3D-A9DF3864C7DA}" destId="{C3A1EE5C-965E-4AC5-B139-4CFDAC2D4AFB}" srcOrd="13" destOrd="0" presId="urn:microsoft.com/office/officeart/2009/3/layout/CircleRelationship"/>
    <dgm:cxn modelId="{F1340333-35DB-4A60-9913-3042FCCEEC9C}" type="presParOf" srcId="{0D959278-E9BD-4DAC-8A3D-A9DF3864C7DA}" destId="{69E21E3B-2C79-40B0-A14A-F8BDA1C1BD4A}" srcOrd="14" destOrd="0" presId="urn:microsoft.com/office/officeart/2009/3/layout/CircleRelationship"/>
    <dgm:cxn modelId="{75508AEF-FEA1-4361-99A0-81EADF4A1130}" type="presParOf" srcId="{69E21E3B-2C79-40B0-A14A-F8BDA1C1BD4A}" destId="{59AD3885-18B4-4E08-AFEC-07FA65DD76B2}" srcOrd="0" destOrd="0" presId="urn:microsoft.com/office/officeart/2009/3/layout/CircleRelationship"/>
    <dgm:cxn modelId="{7C6D70F9-A6B4-4D0E-B22B-E62219172683}" type="presParOf" srcId="{0D959278-E9BD-4DAC-8A3D-A9DF3864C7DA}" destId="{B749825A-2E18-4C34-8C2E-F5A28AC9D4F5}" srcOrd="15" destOrd="0" presId="urn:microsoft.com/office/officeart/2009/3/layout/CircleRelationship"/>
    <dgm:cxn modelId="{A01B1E6F-4211-44BE-B78C-5BF7B2832335}" type="presParOf" srcId="{0D959278-E9BD-4DAC-8A3D-A9DF3864C7DA}" destId="{FAA689CC-53BF-472F-BF33-58FEE313BD26}" srcOrd="16" destOrd="0" presId="urn:microsoft.com/office/officeart/2009/3/layout/CircleRelationship"/>
    <dgm:cxn modelId="{02BC37F6-6A45-44EA-B766-18A42DA1CB49}" type="presParOf" srcId="{FAA689CC-53BF-472F-BF33-58FEE313BD26}" destId="{E3AA44C1-59A1-4773-81F3-9E41E86082DD}" srcOrd="0" destOrd="0" presId="urn:microsoft.com/office/officeart/2009/3/layout/CircleRelationship"/>
    <dgm:cxn modelId="{F21830C1-E06A-4E57-8E97-3A90E7406449}" type="presParOf" srcId="{0D959278-E9BD-4DAC-8A3D-A9DF3864C7DA}" destId="{D9B2E676-692C-4B78-96E4-42D0F5C1CE6C}" srcOrd="17" destOrd="0" presId="urn:microsoft.com/office/officeart/2009/3/layout/CircleRelationship"/>
    <dgm:cxn modelId="{FAE8CE9F-883B-428E-910C-6B9706135E73}" type="presParOf" srcId="{0D959278-E9BD-4DAC-8A3D-A9DF3864C7DA}" destId="{3A7B7E3B-6C7A-4146-9A18-057529EE322A}" srcOrd="18" destOrd="0" presId="urn:microsoft.com/office/officeart/2009/3/layout/CircleRelationship"/>
    <dgm:cxn modelId="{441326C8-4A64-4401-831F-75A7A679AAEB}" type="presParOf" srcId="{3A7B7E3B-6C7A-4146-9A18-057529EE322A}" destId="{53985679-FE57-472C-89C4-8B1C54152D2B}" srcOrd="0" destOrd="0" presId="urn:microsoft.com/office/officeart/2009/3/layout/CircleRelationship"/>
    <dgm:cxn modelId="{28DFBF49-D588-4B67-B4D0-010ABC4AE539}" type="presParOf" srcId="{0D959278-E9BD-4DAC-8A3D-A9DF3864C7DA}" destId="{3DE9D685-70F0-4ED8-8A27-1F76189FE8ED}" srcOrd="19" destOrd="0" presId="urn:microsoft.com/office/officeart/2009/3/layout/CircleRelationship"/>
    <dgm:cxn modelId="{D8B0E690-87B4-4F14-97E6-4CA251FDB15E}" type="presParOf" srcId="{3DE9D685-70F0-4ED8-8A27-1F76189FE8ED}" destId="{B505EE9F-5190-4D17-8ABD-A0C82E9E28D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4F161-1878-4571-93A0-7DF31EE3B22A}">
      <dsp:nvSpPr>
        <dsp:cNvPr id="0" name=""/>
        <dsp:cNvSpPr/>
      </dsp:nvSpPr>
      <dsp:spPr>
        <a:xfrm>
          <a:off x="0" y="643444"/>
          <a:ext cx="1779249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Movement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43444"/>
        <a:ext cx="1779249" cy="576000"/>
      </dsp:txXfrm>
    </dsp:sp>
    <dsp:sp modelId="{91BB2F11-E9D3-46CD-954E-4DC549862DCB}">
      <dsp:nvSpPr>
        <dsp:cNvPr id="0" name=""/>
        <dsp:cNvSpPr/>
      </dsp:nvSpPr>
      <dsp:spPr>
        <a:xfrm>
          <a:off x="0" y="1331726"/>
          <a:ext cx="1779249" cy="21480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0" y="1331726"/>
        <a:ext cx="1779249" cy="2148074"/>
      </dsp:txXfrm>
    </dsp:sp>
    <dsp:sp modelId="{79D9FDB3-9FE3-489C-B7EC-96B15F19EFEE}">
      <dsp:nvSpPr>
        <dsp:cNvPr id="0" name=""/>
        <dsp:cNvSpPr/>
      </dsp:nvSpPr>
      <dsp:spPr>
        <a:xfrm>
          <a:off x="1941605" y="643444"/>
          <a:ext cx="1258791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Leaders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1605" y="643444"/>
        <a:ext cx="1258791" cy="576000"/>
      </dsp:txXfrm>
    </dsp:sp>
    <dsp:sp modelId="{9BEA151C-2A67-4826-AD10-74E22BE99B48}">
      <dsp:nvSpPr>
        <dsp:cNvPr id="0" name=""/>
        <dsp:cNvSpPr/>
      </dsp:nvSpPr>
      <dsp:spPr>
        <a:xfrm>
          <a:off x="1941605" y="1328318"/>
          <a:ext cx="1258791" cy="21480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1941605" y="1328318"/>
        <a:ext cx="1258791" cy="2148074"/>
      </dsp:txXfrm>
    </dsp:sp>
    <dsp:sp modelId="{18B8D427-7C42-42C6-98F6-3D06495C7837}">
      <dsp:nvSpPr>
        <dsp:cNvPr id="0" name=""/>
        <dsp:cNvSpPr/>
      </dsp:nvSpPr>
      <dsp:spPr>
        <a:xfrm>
          <a:off x="3414867" y="643444"/>
          <a:ext cx="4586130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Goals &amp; Impact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14867" y="643444"/>
        <a:ext cx="4586130" cy="576000"/>
      </dsp:txXfrm>
    </dsp:sp>
    <dsp:sp modelId="{BD06B671-AEFD-4D8E-AF0D-7EB1968CFD6B}">
      <dsp:nvSpPr>
        <dsp:cNvPr id="0" name=""/>
        <dsp:cNvSpPr/>
      </dsp:nvSpPr>
      <dsp:spPr>
        <a:xfrm>
          <a:off x="3414867" y="1331726"/>
          <a:ext cx="4586130" cy="21480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3414867" y="1331726"/>
        <a:ext cx="4586130" cy="2148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C6DE9-4DAA-499C-9675-3D806FB9C792}">
      <dsp:nvSpPr>
        <dsp:cNvPr id="0" name=""/>
        <dsp:cNvSpPr/>
      </dsp:nvSpPr>
      <dsp:spPr>
        <a:xfrm>
          <a:off x="1600214" y="1362717"/>
          <a:ext cx="4046798" cy="40474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Women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2854" y="1955459"/>
        <a:ext cx="2861518" cy="2862010"/>
      </dsp:txXfrm>
    </dsp:sp>
    <dsp:sp modelId="{E00C5E9B-CE8E-44CC-8FD8-2664F1FAF878}">
      <dsp:nvSpPr>
        <dsp:cNvPr id="0" name=""/>
        <dsp:cNvSpPr/>
      </dsp:nvSpPr>
      <dsp:spPr>
        <a:xfrm>
          <a:off x="3429000" y="4953000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4D40FB-677F-47B0-8AEE-CF07EBA58D24}">
      <dsp:nvSpPr>
        <dsp:cNvPr id="0" name=""/>
        <dsp:cNvSpPr/>
      </dsp:nvSpPr>
      <dsp:spPr>
        <a:xfrm>
          <a:off x="5562599" y="2666999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409393"/>
                <a:satOff val="-4915"/>
                <a:lumOff val="22"/>
                <a:alphaOff val="0"/>
                <a:shade val="63000"/>
              </a:schemeClr>
            </a:gs>
            <a:gs pos="30000">
              <a:schemeClr val="accent3">
                <a:hueOff val="409393"/>
                <a:satOff val="-4915"/>
                <a:lumOff val="22"/>
                <a:alphaOff val="0"/>
                <a:shade val="90000"/>
                <a:satMod val="110000"/>
              </a:schemeClr>
            </a:gs>
            <a:gs pos="45000">
              <a:schemeClr val="accent3">
                <a:hueOff val="409393"/>
                <a:satOff val="-4915"/>
                <a:lumOff val="22"/>
                <a:alphaOff val="0"/>
                <a:shade val="100000"/>
                <a:satMod val="118000"/>
              </a:schemeClr>
            </a:gs>
            <a:gs pos="55000">
              <a:schemeClr val="accent3">
                <a:hueOff val="409393"/>
                <a:satOff val="-4915"/>
                <a:lumOff val="22"/>
                <a:alphaOff val="0"/>
                <a:shade val="100000"/>
                <a:satMod val="118000"/>
              </a:schemeClr>
            </a:gs>
            <a:gs pos="73000">
              <a:schemeClr val="accent3">
                <a:hueOff val="409393"/>
                <a:satOff val="-4915"/>
                <a:lumOff val="22"/>
                <a:alphaOff val="0"/>
                <a:shade val="90000"/>
                <a:satMod val="110000"/>
              </a:schemeClr>
            </a:gs>
            <a:gs pos="100000">
              <a:schemeClr val="accent3">
                <a:hueOff val="409393"/>
                <a:satOff val="-4915"/>
                <a:lumOff val="22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0E0B8E-8B9D-4A2E-8C42-05ED27E7129B}">
      <dsp:nvSpPr>
        <dsp:cNvPr id="0" name=""/>
        <dsp:cNvSpPr/>
      </dsp:nvSpPr>
      <dsp:spPr>
        <a:xfrm>
          <a:off x="4495800" y="5257801"/>
          <a:ext cx="388683" cy="389275"/>
        </a:xfrm>
        <a:prstGeom prst="ellipse">
          <a:avLst/>
        </a:prstGeom>
        <a:gradFill rotWithShape="0">
          <a:gsLst>
            <a:gs pos="0">
              <a:schemeClr val="accent3">
                <a:hueOff val="818785"/>
                <a:satOff val="-9829"/>
                <a:lumOff val="44"/>
                <a:alphaOff val="0"/>
                <a:shade val="63000"/>
              </a:schemeClr>
            </a:gs>
            <a:gs pos="30000">
              <a:schemeClr val="accent3">
                <a:hueOff val="818785"/>
                <a:satOff val="-9829"/>
                <a:lumOff val="44"/>
                <a:alphaOff val="0"/>
                <a:shade val="90000"/>
                <a:satMod val="110000"/>
              </a:schemeClr>
            </a:gs>
            <a:gs pos="45000">
              <a:schemeClr val="accent3">
                <a:hueOff val="818785"/>
                <a:satOff val="-9829"/>
                <a:lumOff val="44"/>
                <a:alphaOff val="0"/>
                <a:shade val="100000"/>
                <a:satMod val="118000"/>
              </a:schemeClr>
            </a:gs>
            <a:gs pos="55000">
              <a:schemeClr val="accent3">
                <a:hueOff val="818785"/>
                <a:satOff val="-9829"/>
                <a:lumOff val="44"/>
                <a:alphaOff val="0"/>
                <a:shade val="100000"/>
                <a:satMod val="118000"/>
              </a:schemeClr>
            </a:gs>
            <a:gs pos="73000">
              <a:schemeClr val="accent3">
                <a:hueOff val="818785"/>
                <a:satOff val="-9829"/>
                <a:lumOff val="44"/>
                <a:alphaOff val="0"/>
                <a:shade val="90000"/>
                <a:satMod val="110000"/>
              </a:schemeClr>
            </a:gs>
            <a:gs pos="100000">
              <a:schemeClr val="accent3">
                <a:hueOff val="818785"/>
                <a:satOff val="-9829"/>
                <a:lumOff val="44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B7F66F-80C4-4082-91B2-AD5C21FA7C0D}">
      <dsp:nvSpPr>
        <dsp:cNvPr id="0" name=""/>
        <dsp:cNvSpPr/>
      </dsp:nvSpPr>
      <dsp:spPr>
        <a:xfrm>
          <a:off x="2819401" y="838200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1228178"/>
                <a:satOff val="-14744"/>
                <a:lumOff val="65"/>
                <a:alphaOff val="0"/>
                <a:shade val="63000"/>
              </a:schemeClr>
            </a:gs>
            <a:gs pos="30000">
              <a:schemeClr val="accent3">
                <a:hueOff val="1228178"/>
                <a:satOff val="-14744"/>
                <a:lumOff val="65"/>
                <a:alphaOff val="0"/>
                <a:shade val="90000"/>
                <a:satMod val="110000"/>
              </a:schemeClr>
            </a:gs>
            <a:gs pos="45000">
              <a:schemeClr val="accent3">
                <a:hueOff val="1228178"/>
                <a:satOff val="-14744"/>
                <a:lumOff val="65"/>
                <a:alphaOff val="0"/>
                <a:shade val="100000"/>
                <a:satMod val="118000"/>
              </a:schemeClr>
            </a:gs>
            <a:gs pos="55000">
              <a:schemeClr val="accent3">
                <a:hueOff val="1228178"/>
                <a:satOff val="-14744"/>
                <a:lumOff val="65"/>
                <a:alphaOff val="0"/>
                <a:shade val="100000"/>
                <a:satMod val="118000"/>
              </a:schemeClr>
            </a:gs>
            <a:gs pos="73000">
              <a:schemeClr val="accent3">
                <a:hueOff val="1228178"/>
                <a:satOff val="-14744"/>
                <a:lumOff val="65"/>
                <a:alphaOff val="0"/>
                <a:shade val="90000"/>
                <a:satMod val="110000"/>
              </a:schemeClr>
            </a:gs>
            <a:gs pos="100000">
              <a:schemeClr val="accent3">
                <a:hueOff val="1228178"/>
                <a:satOff val="-14744"/>
                <a:lumOff val="6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503F0F-E4F8-4C53-949F-38C06C87E02C}">
      <dsp:nvSpPr>
        <dsp:cNvPr id="0" name=""/>
        <dsp:cNvSpPr/>
      </dsp:nvSpPr>
      <dsp:spPr>
        <a:xfrm>
          <a:off x="2076275" y="3241614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1637570"/>
                <a:satOff val="-19658"/>
                <a:lumOff val="87"/>
                <a:alphaOff val="0"/>
                <a:shade val="63000"/>
              </a:schemeClr>
            </a:gs>
            <a:gs pos="30000">
              <a:schemeClr val="accent3">
                <a:hueOff val="1637570"/>
                <a:satOff val="-19658"/>
                <a:lumOff val="87"/>
                <a:alphaOff val="0"/>
                <a:shade val="90000"/>
                <a:satMod val="110000"/>
              </a:schemeClr>
            </a:gs>
            <a:gs pos="45000">
              <a:schemeClr val="accent3">
                <a:hueOff val="1637570"/>
                <a:satOff val="-19658"/>
                <a:lumOff val="87"/>
                <a:alphaOff val="0"/>
                <a:shade val="100000"/>
                <a:satMod val="118000"/>
              </a:schemeClr>
            </a:gs>
            <a:gs pos="55000">
              <a:schemeClr val="accent3">
                <a:hueOff val="1637570"/>
                <a:satOff val="-19658"/>
                <a:lumOff val="87"/>
                <a:alphaOff val="0"/>
                <a:shade val="100000"/>
                <a:satMod val="118000"/>
              </a:schemeClr>
            </a:gs>
            <a:gs pos="73000">
              <a:schemeClr val="accent3">
                <a:hueOff val="1637570"/>
                <a:satOff val="-19658"/>
                <a:lumOff val="87"/>
                <a:alphaOff val="0"/>
                <a:shade val="90000"/>
                <a:satMod val="110000"/>
              </a:schemeClr>
            </a:gs>
            <a:gs pos="100000">
              <a:schemeClr val="accent3">
                <a:hueOff val="1637570"/>
                <a:satOff val="-19658"/>
                <a:lumOff val="87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ACF9C0-473C-49C2-968A-9F65060B0C6A}">
      <dsp:nvSpPr>
        <dsp:cNvPr id="0" name=""/>
        <dsp:cNvSpPr/>
      </dsp:nvSpPr>
      <dsp:spPr>
        <a:xfrm>
          <a:off x="0" y="914398"/>
          <a:ext cx="2411973" cy="2412247"/>
        </a:xfrm>
        <a:prstGeom prst="ellipse">
          <a:avLst/>
        </a:prstGeom>
        <a:gradFill rotWithShape="0">
          <a:gsLst>
            <a:gs pos="0">
              <a:schemeClr val="accent3">
                <a:hueOff val="2046963"/>
                <a:satOff val="-24573"/>
                <a:lumOff val="109"/>
                <a:alphaOff val="0"/>
                <a:shade val="63000"/>
              </a:schemeClr>
            </a:gs>
            <a:gs pos="30000">
              <a:schemeClr val="accent3">
                <a:hueOff val="2046963"/>
                <a:satOff val="-24573"/>
                <a:lumOff val="109"/>
                <a:alphaOff val="0"/>
                <a:shade val="90000"/>
                <a:satMod val="110000"/>
              </a:schemeClr>
            </a:gs>
            <a:gs pos="45000">
              <a:schemeClr val="accent3">
                <a:hueOff val="2046963"/>
                <a:satOff val="-24573"/>
                <a:lumOff val="109"/>
                <a:alphaOff val="0"/>
                <a:shade val="100000"/>
                <a:satMod val="118000"/>
              </a:schemeClr>
            </a:gs>
            <a:gs pos="55000">
              <a:schemeClr val="accent3">
                <a:hueOff val="2046963"/>
                <a:satOff val="-24573"/>
                <a:lumOff val="109"/>
                <a:alphaOff val="0"/>
                <a:shade val="100000"/>
                <a:satMod val="118000"/>
              </a:schemeClr>
            </a:gs>
            <a:gs pos="73000">
              <a:schemeClr val="accent3">
                <a:hueOff val="2046963"/>
                <a:satOff val="-24573"/>
                <a:lumOff val="109"/>
                <a:alphaOff val="0"/>
                <a:shade val="90000"/>
                <a:satMod val="110000"/>
              </a:schemeClr>
            </a:gs>
            <a:gs pos="100000">
              <a:schemeClr val="accent3">
                <a:hueOff val="2046963"/>
                <a:satOff val="-24573"/>
                <a:lumOff val="109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Abolition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225" y="1267663"/>
        <a:ext cx="1705523" cy="1705717"/>
      </dsp:txXfrm>
    </dsp:sp>
    <dsp:sp modelId="{405E31EA-7363-46B9-AF77-E86E7CCBB6F0}">
      <dsp:nvSpPr>
        <dsp:cNvPr id="0" name=""/>
        <dsp:cNvSpPr/>
      </dsp:nvSpPr>
      <dsp:spPr>
        <a:xfrm>
          <a:off x="3124199" y="1142998"/>
          <a:ext cx="388683" cy="389275"/>
        </a:xfrm>
        <a:prstGeom prst="ellipse">
          <a:avLst/>
        </a:prstGeom>
        <a:gradFill rotWithShape="0">
          <a:gsLst>
            <a:gs pos="0">
              <a:schemeClr val="accent3">
                <a:hueOff val="2456355"/>
                <a:satOff val="-29488"/>
                <a:lumOff val="131"/>
                <a:alphaOff val="0"/>
                <a:shade val="63000"/>
              </a:schemeClr>
            </a:gs>
            <a:gs pos="30000">
              <a:schemeClr val="accent3">
                <a:hueOff val="2456355"/>
                <a:satOff val="-29488"/>
                <a:lumOff val="131"/>
                <a:alphaOff val="0"/>
                <a:shade val="90000"/>
                <a:satMod val="110000"/>
              </a:schemeClr>
            </a:gs>
            <a:gs pos="45000">
              <a:schemeClr val="accent3">
                <a:hueOff val="2456355"/>
                <a:satOff val="-29488"/>
                <a:lumOff val="131"/>
                <a:alphaOff val="0"/>
                <a:shade val="100000"/>
                <a:satMod val="118000"/>
              </a:schemeClr>
            </a:gs>
            <a:gs pos="55000">
              <a:schemeClr val="accent3">
                <a:hueOff val="2456355"/>
                <a:satOff val="-29488"/>
                <a:lumOff val="131"/>
                <a:alphaOff val="0"/>
                <a:shade val="100000"/>
                <a:satMod val="118000"/>
              </a:schemeClr>
            </a:gs>
            <a:gs pos="73000">
              <a:schemeClr val="accent3">
                <a:hueOff val="2456355"/>
                <a:satOff val="-29488"/>
                <a:lumOff val="131"/>
                <a:alphaOff val="0"/>
                <a:shade val="90000"/>
                <a:satMod val="110000"/>
              </a:schemeClr>
            </a:gs>
            <a:gs pos="100000">
              <a:schemeClr val="accent3">
                <a:hueOff val="2456355"/>
                <a:satOff val="-29488"/>
                <a:lumOff val="131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F46F2D-23CA-4655-9A21-3BD1CA773CDF}">
      <dsp:nvSpPr>
        <dsp:cNvPr id="0" name=""/>
        <dsp:cNvSpPr/>
      </dsp:nvSpPr>
      <dsp:spPr>
        <a:xfrm>
          <a:off x="1049815" y="3488057"/>
          <a:ext cx="702786" cy="702945"/>
        </a:xfrm>
        <a:prstGeom prst="ellipse">
          <a:avLst/>
        </a:prstGeom>
        <a:gradFill rotWithShape="0">
          <a:gsLst>
            <a:gs pos="0">
              <a:schemeClr val="accent3">
                <a:hueOff val="2865748"/>
                <a:satOff val="-34402"/>
                <a:lumOff val="153"/>
                <a:alphaOff val="0"/>
                <a:shade val="63000"/>
              </a:schemeClr>
            </a:gs>
            <a:gs pos="30000">
              <a:schemeClr val="accent3">
                <a:hueOff val="2865748"/>
                <a:satOff val="-34402"/>
                <a:lumOff val="153"/>
                <a:alphaOff val="0"/>
                <a:shade val="90000"/>
                <a:satMod val="110000"/>
              </a:schemeClr>
            </a:gs>
            <a:gs pos="45000">
              <a:schemeClr val="accent3">
                <a:hueOff val="2865748"/>
                <a:satOff val="-34402"/>
                <a:lumOff val="153"/>
                <a:alphaOff val="0"/>
                <a:shade val="100000"/>
                <a:satMod val="118000"/>
              </a:schemeClr>
            </a:gs>
            <a:gs pos="55000">
              <a:schemeClr val="accent3">
                <a:hueOff val="2865748"/>
                <a:satOff val="-34402"/>
                <a:lumOff val="153"/>
                <a:alphaOff val="0"/>
                <a:shade val="100000"/>
                <a:satMod val="118000"/>
              </a:schemeClr>
            </a:gs>
            <a:gs pos="73000">
              <a:schemeClr val="accent3">
                <a:hueOff val="2865748"/>
                <a:satOff val="-34402"/>
                <a:lumOff val="153"/>
                <a:alphaOff val="0"/>
                <a:shade val="90000"/>
                <a:satMod val="110000"/>
              </a:schemeClr>
            </a:gs>
            <a:gs pos="100000">
              <a:schemeClr val="accent3">
                <a:hueOff val="2865748"/>
                <a:satOff val="-34402"/>
                <a:lumOff val="153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FCA07F-E528-42F6-86C0-88BCBF1402FB}">
      <dsp:nvSpPr>
        <dsp:cNvPr id="0" name=""/>
        <dsp:cNvSpPr/>
      </dsp:nvSpPr>
      <dsp:spPr>
        <a:xfrm>
          <a:off x="5587388" y="304804"/>
          <a:ext cx="2947011" cy="2947346"/>
        </a:xfrm>
        <a:prstGeom prst="ellipse">
          <a:avLst/>
        </a:prstGeom>
        <a:gradFill rotWithShape="0">
          <a:gsLst>
            <a:gs pos="0">
              <a:schemeClr val="accent3">
                <a:hueOff val="3275140"/>
                <a:satOff val="-39317"/>
                <a:lumOff val="175"/>
                <a:alphaOff val="0"/>
                <a:shade val="63000"/>
              </a:schemeClr>
            </a:gs>
            <a:gs pos="30000">
              <a:schemeClr val="accent3">
                <a:hueOff val="3275140"/>
                <a:satOff val="-39317"/>
                <a:lumOff val="175"/>
                <a:alphaOff val="0"/>
                <a:shade val="90000"/>
                <a:satMod val="110000"/>
              </a:schemeClr>
            </a:gs>
            <a:gs pos="45000">
              <a:schemeClr val="accent3">
                <a:hueOff val="3275140"/>
                <a:satOff val="-39317"/>
                <a:lumOff val="175"/>
                <a:alphaOff val="0"/>
                <a:shade val="100000"/>
                <a:satMod val="118000"/>
              </a:schemeClr>
            </a:gs>
            <a:gs pos="55000">
              <a:schemeClr val="accent3">
                <a:hueOff val="3275140"/>
                <a:satOff val="-39317"/>
                <a:lumOff val="175"/>
                <a:alphaOff val="0"/>
                <a:shade val="100000"/>
                <a:satMod val="118000"/>
              </a:schemeClr>
            </a:gs>
            <a:gs pos="73000">
              <a:schemeClr val="accent3">
                <a:hueOff val="3275140"/>
                <a:satOff val="-39317"/>
                <a:lumOff val="175"/>
                <a:alphaOff val="0"/>
                <a:shade val="90000"/>
                <a:satMod val="110000"/>
              </a:schemeClr>
            </a:gs>
            <a:gs pos="100000">
              <a:schemeClr val="accent3">
                <a:hueOff val="3275140"/>
                <a:satOff val="-39317"/>
                <a:lumOff val="17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Temperance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18968" y="736433"/>
        <a:ext cx="2083851" cy="2084088"/>
      </dsp:txXfrm>
    </dsp:sp>
    <dsp:sp modelId="{FFF7BC49-7A19-48FE-89DE-934B08FE3F10}">
      <dsp:nvSpPr>
        <dsp:cNvPr id="0" name=""/>
        <dsp:cNvSpPr/>
      </dsp:nvSpPr>
      <dsp:spPr>
        <a:xfrm>
          <a:off x="5173918" y="2057399"/>
          <a:ext cx="388683" cy="389275"/>
        </a:xfrm>
        <a:prstGeom prst="ellipse">
          <a:avLst/>
        </a:prstGeom>
        <a:gradFill rotWithShape="0">
          <a:gsLst>
            <a:gs pos="0">
              <a:schemeClr val="accent3">
                <a:hueOff val="3684533"/>
                <a:satOff val="-44232"/>
                <a:lumOff val="196"/>
                <a:alphaOff val="0"/>
                <a:shade val="63000"/>
              </a:schemeClr>
            </a:gs>
            <a:gs pos="30000">
              <a:schemeClr val="accent3">
                <a:hueOff val="3684533"/>
                <a:satOff val="-44232"/>
                <a:lumOff val="196"/>
                <a:alphaOff val="0"/>
                <a:shade val="90000"/>
                <a:satMod val="110000"/>
              </a:schemeClr>
            </a:gs>
            <a:gs pos="45000">
              <a:schemeClr val="accent3">
                <a:hueOff val="3684533"/>
                <a:satOff val="-44232"/>
                <a:lumOff val="196"/>
                <a:alphaOff val="0"/>
                <a:shade val="100000"/>
                <a:satMod val="118000"/>
              </a:schemeClr>
            </a:gs>
            <a:gs pos="55000">
              <a:schemeClr val="accent3">
                <a:hueOff val="3684533"/>
                <a:satOff val="-44232"/>
                <a:lumOff val="196"/>
                <a:alphaOff val="0"/>
                <a:shade val="100000"/>
                <a:satMod val="118000"/>
              </a:schemeClr>
            </a:gs>
            <a:gs pos="73000">
              <a:schemeClr val="accent3">
                <a:hueOff val="3684533"/>
                <a:satOff val="-44232"/>
                <a:lumOff val="196"/>
                <a:alphaOff val="0"/>
                <a:shade val="90000"/>
                <a:satMod val="110000"/>
              </a:schemeClr>
            </a:gs>
            <a:gs pos="100000">
              <a:schemeClr val="accent3">
                <a:hueOff val="3684533"/>
                <a:satOff val="-44232"/>
                <a:lumOff val="19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E0EDD9-215E-489A-9195-204E0340D854}">
      <dsp:nvSpPr>
        <dsp:cNvPr id="0" name=""/>
        <dsp:cNvSpPr/>
      </dsp:nvSpPr>
      <dsp:spPr>
        <a:xfrm>
          <a:off x="533401" y="4671198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4093926"/>
                <a:satOff val="-49146"/>
                <a:lumOff val="218"/>
                <a:alphaOff val="0"/>
                <a:shade val="63000"/>
              </a:schemeClr>
            </a:gs>
            <a:gs pos="30000">
              <a:schemeClr val="accent3">
                <a:hueOff val="4093926"/>
                <a:satOff val="-49146"/>
                <a:lumOff val="218"/>
                <a:alphaOff val="0"/>
                <a:shade val="90000"/>
                <a:satMod val="110000"/>
              </a:schemeClr>
            </a:gs>
            <a:gs pos="45000">
              <a:schemeClr val="accent3">
                <a:hueOff val="4093926"/>
                <a:satOff val="-49146"/>
                <a:lumOff val="218"/>
                <a:alphaOff val="0"/>
                <a:shade val="100000"/>
                <a:satMod val="118000"/>
              </a:schemeClr>
            </a:gs>
            <a:gs pos="55000">
              <a:schemeClr val="accent3">
                <a:hueOff val="4093926"/>
                <a:satOff val="-49146"/>
                <a:lumOff val="218"/>
                <a:alphaOff val="0"/>
                <a:shade val="100000"/>
                <a:satMod val="118000"/>
              </a:schemeClr>
            </a:gs>
            <a:gs pos="73000">
              <a:schemeClr val="accent3">
                <a:hueOff val="4093926"/>
                <a:satOff val="-49146"/>
                <a:lumOff val="218"/>
                <a:alphaOff val="0"/>
                <a:shade val="90000"/>
                <a:satMod val="110000"/>
              </a:schemeClr>
            </a:gs>
            <a:gs pos="100000">
              <a:schemeClr val="accent3">
                <a:hueOff val="4093926"/>
                <a:satOff val="-49146"/>
                <a:lumOff val="218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0D02B8-E40C-4583-B8E9-AD91FA2A4400}">
      <dsp:nvSpPr>
        <dsp:cNvPr id="0" name=""/>
        <dsp:cNvSpPr/>
      </dsp:nvSpPr>
      <dsp:spPr>
        <a:xfrm>
          <a:off x="3886199" y="4724399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4503318"/>
                <a:satOff val="-54061"/>
                <a:lumOff val="240"/>
                <a:alphaOff val="0"/>
                <a:shade val="63000"/>
              </a:schemeClr>
            </a:gs>
            <a:gs pos="30000">
              <a:schemeClr val="accent3">
                <a:hueOff val="4503318"/>
                <a:satOff val="-54061"/>
                <a:lumOff val="240"/>
                <a:alphaOff val="0"/>
                <a:shade val="90000"/>
                <a:satMod val="110000"/>
              </a:schemeClr>
            </a:gs>
            <a:gs pos="45000">
              <a:schemeClr val="accent3">
                <a:hueOff val="4503318"/>
                <a:satOff val="-54061"/>
                <a:lumOff val="240"/>
                <a:alphaOff val="0"/>
                <a:shade val="100000"/>
                <a:satMod val="118000"/>
              </a:schemeClr>
            </a:gs>
            <a:gs pos="55000">
              <a:schemeClr val="accent3">
                <a:hueOff val="4503318"/>
                <a:satOff val="-54061"/>
                <a:lumOff val="240"/>
                <a:alphaOff val="0"/>
                <a:shade val="100000"/>
                <a:satMod val="118000"/>
              </a:schemeClr>
            </a:gs>
            <a:gs pos="73000">
              <a:schemeClr val="accent3">
                <a:hueOff val="4503318"/>
                <a:satOff val="-54061"/>
                <a:lumOff val="240"/>
                <a:alphaOff val="0"/>
                <a:shade val="90000"/>
                <a:satMod val="110000"/>
              </a:schemeClr>
            </a:gs>
            <a:gs pos="100000">
              <a:schemeClr val="accent3">
                <a:hueOff val="4503318"/>
                <a:satOff val="-54061"/>
                <a:lumOff val="24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A1EE5C-965E-4AC5-B139-4CFDAC2D4AFB}">
      <dsp:nvSpPr>
        <dsp:cNvPr id="0" name=""/>
        <dsp:cNvSpPr/>
      </dsp:nvSpPr>
      <dsp:spPr>
        <a:xfrm>
          <a:off x="5695769" y="3399849"/>
          <a:ext cx="2538572" cy="2538861"/>
        </a:xfrm>
        <a:prstGeom prst="ellipse">
          <a:avLst/>
        </a:prstGeom>
        <a:gradFill rotWithShape="0">
          <a:gsLst>
            <a:gs pos="0">
              <a:schemeClr val="accent3">
                <a:hueOff val="4912711"/>
                <a:satOff val="-58975"/>
                <a:lumOff val="262"/>
                <a:alphaOff val="0"/>
                <a:shade val="63000"/>
              </a:schemeClr>
            </a:gs>
            <a:gs pos="30000">
              <a:schemeClr val="accent3">
                <a:hueOff val="4912711"/>
                <a:satOff val="-58975"/>
                <a:lumOff val="262"/>
                <a:alphaOff val="0"/>
                <a:shade val="90000"/>
                <a:satMod val="110000"/>
              </a:schemeClr>
            </a:gs>
            <a:gs pos="45000">
              <a:schemeClr val="accent3">
                <a:hueOff val="4912711"/>
                <a:satOff val="-58975"/>
                <a:lumOff val="262"/>
                <a:alphaOff val="0"/>
                <a:shade val="100000"/>
                <a:satMod val="118000"/>
              </a:schemeClr>
            </a:gs>
            <a:gs pos="55000">
              <a:schemeClr val="accent3">
                <a:hueOff val="4912711"/>
                <a:satOff val="-58975"/>
                <a:lumOff val="262"/>
                <a:alphaOff val="0"/>
                <a:shade val="100000"/>
                <a:satMod val="118000"/>
              </a:schemeClr>
            </a:gs>
            <a:gs pos="73000">
              <a:schemeClr val="accent3">
                <a:hueOff val="4912711"/>
                <a:satOff val="-58975"/>
                <a:lumOff val="262"/>
                <a:alphaOff val="0"/>
                <a:shade val="90000"/>
                <a:satMod val="110000"/>
              </a:schemeClr>
            </a:gs>
            <a:gs pos="100000">
              <a:schemeClr val="accent3">
                <a:hueOff val="4912711"/>
                <a:satOff val="-58975"/>
                <a:lumOff val="262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Education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7534" y="3771657"/>
        <a:ext cx="1795042" cy="1795245"/>
      </dsp:txXfrm>
    </dsp:sp>
    <dsp:sp modelId="{59AD3885-18B4-4E08-AFEC-07FA65DD76B2}">
      <dsp:nvSpPr>
        <dsp:cNvPr id="0" name=""/>
        <dsp:cNvSpPr/>
      </dsp:nvSpPr>
      <dsp:spPr>
        <a:xfrm>
          <a:off x="5932277" y="3605271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5322103"/>
                <a:satOff val="-63890"/>
                <a:lumOff val="284"/>
                <a:alphaOff val="0"/>
                <a:shade val="63000"/>
              </a:schemeClr>
            </a:gs>
            <a:gs pos="30000">
              <a:schemeClr val="accent3">
                <a:hueOff val="5322103"/>
                <a:satOff val="-63890"/>
                <a:lumOff val="284"/>
                <a:alphaOff val="0"/>
                <a:shade val="90000"/>
                <a:satMod val="110000"/>
              </a:schemeClr>
            </a:gs>
            <a:gs pos="45000">
              <a:schemeClr val="accent3">
                <a:hueOff val="5322103"/>
                <a:satOff val="-63890"/>
                <a:lumOff val="284"/>
                <a:alphaOff val="0"/>
                <a:shade val="100000"/>
                <a:satMod val="118000"/>
              </a:schemeClr>
            </a:gs>
            <a:gs pos="55000">
              <a:schemeClr val="accent3">
                <a:hueOff val="5322103"/>
                <a:satOff val="-63890"/>
                <a:lumOff val="284"/>
                <a:alphaOff val="0"/>
                <a:shade val="100000"/>
                <a:satMod val="118000"/>
              </a:schemeClr>
            </a:gs>
            <a:gs pos="73000">
              <a:schemeClr val="accent3">
                <a:hueOff val="5322103"/>
                <a:satOff val="-63890"/>
                <a:lumOff val="284"/>
                <a:alphaOff val="0"/>
                <a:shade val="90000"/>
                <a:satMod val="110000"/>
              </a:schemeClr>
            </a:gs>
            <a:gs pos="100000">
              <a:schemeClr val="accent3">
                <a:hueOff val="5322103"/>
                <a:satOff val="-63890"/>
                <a:lumOff val="284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49825A-2E18-4C34-8C2E-F5A28AC9D4F5}">
      <dsp:nvSpPr>
        <dsp:cNvPr id="0" name=""/>
        <dsp:cNvSpPr/>
      </dsp:nvSpPr>
      <dsp:spPr>
        <a:xfrm>
          <a:off x="832440" y="4267197"/>
          <a:ext cx="2130233" cy="2130475"/>
        </a:xfrm>
        <a:prstGeom prst="ellipse">
          <a:avLst/>
        </a:prstGeom>
        <a:gradFill rotWithShape="0">
          <a:gsLst>
            <a:gs pos="0">
              <a:schemeClr val="accent3">
                <a:hueOff val="5731496"/>
                <a:satOff val="-68805"/>
                <a:lumOff val="306"/>
                <a:alphaOff val="0"/>
                <a:shade val="63000"/>
              </a:schemeClr>
            </a:gs>
            <a:gs pos="30000">
              <a:schemeClr val="accent3">
                <a:hueOff val="5731496"/>
                <a:satOff val="-68805"/>
                <a:lumOff val="306"/>
                <a:alphaOff val="0"/>
                <a:shade val="90000"/>
                <a:satMod val="110000"/>
              </a:schemeClr>
            </a:gs>
            <a:gs pos="45000">
              <a:schemeClr val="accent3">
                <a:hueOff val="5731496"/>
                <a:satOff val="-68805"/>
                <a:lumOff val="306"/>
                <a:alphaOff val="0"/>
                <a:shade val="100000"/>
                <a:satMod val="118000"/>
              </a:schemeClr>
            </a:gs>
            <a:gs pos="55000">
              <a:schemeClr val="accent3">
                <a:hueOff val="5731496"/>
                <a:satOff val="-68805"/>
                <a:lumOff val="306"/>
                <a:alphaOff val="0"/>
                <a:shade val="100000"/>
                <a:satMod val="118000"/>
              </a:schemeClr>
            </a:gs>
            <a:gs pos="73000">
              <a:schemeClr val="accent3">
                <a:hueOff val="5731496"/>
                <a:satOff val="-68805"/>
                <a:lumOff val="306"/>
                <a:alphaOff val="0"/>
                <a:shade val="90000"/>
                <a:satMod val="110000"/>
              </a:schemeClr>
            </a:gs>
            <a:gs pos="100000">
              <a:schemeClr val="accent3">
                <a:hueOff val="5731496"/>
                <a:satOff val="-68805"/>
                <a:lumOff val="30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Asylums &amp; Prisons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44405" y="4579198"/>
        <a:ext cx="1506303" cy="1506473"/>
      </dsp:txXfrm>
    </dsp:sp>
    <dsp:sp modelId="{E3AA44C1-59A1-4773-81F3-9E41E86082DD}">
      <dsp:nvSpPr>
        <dsp:cNvPr id="0" name=""/>
        <dsp:cNvSpPr/>
      </dsp:nvSpPr>
      <dsp:spPr>
        <a:xfrm>
          <a:off x="3886199" y="5181600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6140888"/>
                <a:satOff val="-73719"/>
                <a:lumOff val="327"/>
                <a:alphaOff val="0"/>
                <a:shade val="63000"/>
              </a:schemeClr>
            </a:gs>
            <a:gs pos="30000">
              <a:schemeClr val="accent3">
                <a:hueOff val="6140888"/>
                <a:satOff val="-73719"/>
                <a:lumOff val="327"/>
                <a:alphaOff val="0"/>
                <a:shade val="90000"/>
                <a:satMod val="110000"/>
              </a:schemeClr>
            </a:gs>
            <a:gs pos="45000">
              <a:schemeClr val="accent3">
                <a:hueOff val="6140888"/>
                <a:satOff val="-73719"/>
                <a:lumOff val="327"/>
                <a:alphaOff val="0"/>
                <a:shade val="100000"/>
                <a:satMod val="118000"/>
              </a:schemeClr>
            </a:gs>
            <a:gs pos="55000">
              <a:schemeClr val="accent3">
                <a:hueOff val="6140888"/>
                <a:satOff val="-73719"/>
                <a:lumOff val="327"/>
                <a:alphaOff val="0"/>
                <a:shade val="100000"/>
                <a:satMod val="118000"/>
              </a:schemeClr>
            </a:gs>
            <a:gs pos="73000">
              <a:schemeClr val="accent3">
                <a:hueOff val="6140888"/>
                <a:satOff val="-73719"/>
                <a:lumOff val="327"/>
                <a:alphaOff val="0"/>
                <a:shade val="90000"/>
                <a:satMod val="110000"/>
              </a:schemeClr>
            </a:gs>
            <a:gs pos="100000">
              <a:schemeClr val="accent3">
                <a:hueOff val="6140888"/>
                <a:satOff val="-73719"/>
                <a:lumOff val="327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B2E676-692C-4B78-96E4-42D0F5C1CE6C}">
      <dsp:nvSpPr>
        <dsp:cNvPr id="0" name=""/>
        <dsp:cNvSpPr/>
      </dsp:nvSpPr>
      <dsp:spPr>
        <a:xfrm>
          <a:off x="3401788" y="-117388"/>
          <a:ext cx="2307447" cy="2307709"/>
        </a:xfrm>
        <a:prstGeom prst="ellipse">
          <a:avLst/>
        </a:prstGeom>
        <a:gradFill rotWithShape="0">
          <a:gsLst>
            <a:gs pos="0">
              <a:schemeClr val="accent3">
                <a:hueOff val="6550281"/>
                <a:satOff val="-78634"/>
                <a:lumOff val="349"/>
                <a:alphaOff val="0"/>
                <a:shade val="63000"/>
              </a:schemeClr>
            </a:gs>
            <a:gs pos="30000">
              <a:schemeClr val="accent3">
                <a:hueOff val="6550281"/>
                <a:satOff val="-78634"/>
                <a:lumOff val="349"/>
                <a:alphaOff val="0"/>
                <a:shade val="90000"/>
                <a:satMod val="110000"/>
              </a:schemeClr>
            </a:gs>
            <a:gs pos="45000">
              <a:schemeClr val="accent3">
                <a:hueOff val="6550281"/>
                <a:satOff val="-78634"/>
                <a:lumOff val="349"/>
                <a:alphaOff val="0"/>
                <a:shade val="100000"/>
                <a:satMod val="118000"/>
              </a:schemeClr>
            </a:gs>
            <a:gs pos="55000">
              <a:schemeClr val="accent3">
                <a:hueOff val="6550281"/>
                <a:satOff val="-78634"/>
                <a:lumOff val="349"/>
                <a:alphaOff val="0"/>
                <a:shade val="100000"/>
                <a:satMod val="118000"/>
              </a:schemeClr>
            </a:gs>
            <a:gs pos="73000">
              <a:schemeClr val="accent3">
                <a:hueOff val="6550281"/>
                <a:satOff val="-78634"/>
                <a:lumOff val="349"/>
                <a:alphaOff val="0"/>
                <a:shade val="90000"/>
                <a:satMod val="110000"/>
              </a:schemeClr>
            </a:gs>
            <a:gs pos="100000">
              <a:schemeClr val="accent3">
                <a:hueOff val="6550281"/>
                <a:satOff val="-78634"/>
                <a:lumOff val="349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Women’s rights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39706" y="220568"/>
        <a:ext cx="1631611" cy="1631797"/>
      </dsp:txXfrm>
    </dsp:sp>
    <dsp:sp modelId="{53985679-FE57-472C-89C4-8B1C54152D2B}">
      <dsp:nvSpPr>
        <dsp:cNvPr id="0" name=""/>
        <dsp:cNvSpPr/>
      </dsp:nvSpPr>
      <dsp:spPr>
        <a:xfrm>
          <a:off x="1851767" y="1013600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6959673"/>
                <a:satOff val="-83548"/>
                <a:lumOff val="371"/>
                <a:alphaOff val="0"/>
                <a:shade val="63000"/>
              </a:schemeClr>
            </a:gs>
            <a:gs pos="30000">
              <a:schemeClr val="accent3">
                <a:hueOff val="6959673"/>
                <a:satOff val="-83548"/>
                <a:lumOff val="371"/>
                <a:alphaOff val="0"/>
                <a:shade val="90000"/>
                <a:satMod val="110000"/>
              </a:schemeClr>
            </a:gs>
            <a:gs pos="45000">
              <a:schemeClr val="accent3">
                <a:hueOff val="6959673"/>
                <a:satOff val="-83548"/>
                <a:lumOff val="371"/>
                <a:alphaOff val="0"/>
                <a:shade val="100000"/>
                <a:satMod val="118000"/>
              </a:schemeClr>
            </a:gs>
            <a:gs pos="55000">
              <a:schemeClr val="accent3">
                <a:hueOff val="6959673"/>
                <a:satOff val="-83548"/>
                <a:lumOff val="371"/>
                <a:alphaOff val="0"/>
                <a:shade val="100000"/>
                <a:satMod val="118000"/>
              </a:schemeClr>
            </a:gs>
            <a:gs pos="73000">
              <a:schemeClr val="accent3">
                <a:hueOff val="6959673"/>
                <a:satOff val="-83548"/>
                <a:lumOff val="371"/>
                <a:alphaOff val="0"/>
                <a:shade val="90000"/>
                <a:satMod val="110000"/>
              </a:schemeClr>
            </a:gs>
            <a:gs pos="100000">
              <a:schemeClr val="accent3">
                <a:hueOff val="6959673"/>
                <a:satOff val="-83548"/>
                <a:lumOff val="371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05EE9F-5190-4D17-8ABD-A0C82E9E28D2}">
      <dsp:nvSpPr>
        <dsp:cNvPr id="0" name=""/>
        <dsp:cNvSpPr/>
      </dsp:nvSpPr>
      <dsp:spPr>
        <a:xfrm>
          <a:off x="5311830" y="223688"/>
          <a:ext cx="281831" cy="281802"/>
        </a:xfrm>
        <a:prstGeom prst="ellipse">
          <a:avLst/>
        </a:prstGeom>
        <a:gradFill rotWithShape="0">
          <a:gsLst>
            <a:gs pos="0">
              <a:schemeClr val="accent3">
                <a:hueOff val="7369066"/>
                <a:satOff val="-88463"/>
                <a:lumOff val="393"/>
                <a:alphaOff val="0"/>
                <a:shade val="63000"/>
              </a:schemeClr>
            </a:gs>
            <a:gs pos="30000">
              <a:schemeClr val="accent3">
                <a:hueOff val="7369066"/>
                <a:satOff val="-88463"/>
                <a:lumOff val="393"/>
                <a:alphaOff val="0"/>
                <a:shade val="90000"/>
                <a:satMod val="110000"/>
              </a:schemeClr>
            </a:gs>
            <a:gs pos="45000">
              <a:schemeClr val="accent3">
                <a:hueOff val="7369066"/>
                <a:satOff val="-88463"/>
                <a:lumOff val="393"/>
                <a:alphaOff val="0"/>
                <a:shade val="100000"/>
                <a:satMod val="118000"/>
              </a:schemeClr>
            </a:gs>
            <a:gs pos="55000">
              <a:schemeClr val="accent3">
                <a:hueOff val="7369066"/>
                <a:satOff val="-88463"/>
                <a:lumOff val="393"/>
                <a:alphaOff val="0"/>
                <a:shade val="100000"/>
                <a:satMod val="118000"/>
              </a:schemeClr>
            </a:gs>
            <a:gs pos="73000">
              <a:schemeClr val="accent3">
                <a:hueOff val="7369066"/>
                <a:satOff val="-88463"/>
                <a:lumOff val="393"/>
                <a:alphaOff val="0"/>
                <a:shade val="90000"/>
                <a:satMod val="110000"/>
              </a:schemeClr>
            </a:gs>
            <a:gs pos="100000">
              <a:schemeClr val="accent3">
                <a:hueOff val="7369066"/>
                <a:satOff val="-88463"/>
                <a:lumOff val="393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A6C96D6-279C-420B-8889-283F8EA15083}" type="datetimeFigureOut">
              <a:rPr lang="en-US" smtClean="0"/>
              <a:pPr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BE8A729-A71F-49E9-8BA5-D1472FA4A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EsjdLL3MrKk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5.pn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35.png"/><Relationship Id="rId5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microsoft.com/office/2007/relationships/hdphoto" Target="../media/hdphoto18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microsoft.com/office/2007/relationships/hdphoto" Target="../media/hdphoto19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microsoft.com/office/2007/relationships/hdphoto" Target="../media/hdphoto20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microsoft.com/office/2007/relationships/hdphoto" Target="../media/hdphoto21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24.wdp"/><Relationship Id="rId5" Type="http://schemas.openxmlformats.org/officeDocument/2006/relationships/image" Target="../media/image53.png"/><Relationship Id="rId6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microsoft.com/office/2007/relationships/hdphoto" Target="../media/hdphoto2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microsoft.com/office/2007/relationships/hdphoto" Target="../media/hdphoto27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4" Type="http://schemas.openxmlformats.org/officeDocument/2006/relationships/image" Target="../media/image62.png"/><Relationship Id="rId5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wmf"/><Relationship Id="rId3" Type="http://schemas.openxmlformats.org/officeDocument/2006/relationships/image" Target="../media/image73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microsoft.com/office/2007/relationships/hdphoto" Target="../media/hdphoto30.wdp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microsoft.com/office/2007/relationships/hdphoto" Target="../media/hdphoto31.wdp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4" Type="http://schemas.openxmlformats.org/officeDocument/2006/relationships/image" Target="../media/image78.png"/><Relationship Id="rId5" Type="http://schemas.microsoft.com/office/2007/relationships/hdphoto" Target="../media/hdphoto33.wdp"/><Relationship Id="rId6" Type="http://schemas.openxmlformats.org/officeDocument/2006/relationships/image" Target="../media/image79.png"/><Relationship Id="rId7" Type="http://schemas.microsoft.com/office/2007/relationships/hdphoto" Target="../media/hdphoto3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microsoft.com/office/2007/relationships/hdphoto" Target="../media/hdphoto35.wd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microsoft.com/office/2007/relationships/hdphoto" Target="../media/hdphoto36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microsoft.com/office/2007/relationships/hdphoto" Target="../media/hdphoto37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microsoft.com/office/2007/relationships/hdphoto" Target="../media/hdphoto38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 &amp; Reform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APUSH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5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African-American Religion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8" r="16901"/>
          <a:stretch/>
        </p:blipFill>
        <p:spPr bwMode="auto">
          <a:xfrm rot="21221960">
            <a:off x="4218381" y="1330762"/>
            <a:ext cx="4513740" cy="4913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352800" cy="4191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was center of community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Call-and-response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story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female preachers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A.M.E.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 (African Methodist Episcopal)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124200" cy="4191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Allen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1" t="3185" r="5738" b="27000"/>
          <a:stretch/>
        </p:blipFill>
        <p:spPr bwMode="auto">
          <a:xfrm rot="21282165">
            <a:off x="4522949" y="1016309"/>
            <a:ext cx="4093017" cy="5072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449">
            <a:off x="1696056" y="2495595"/>
            <a:ext cx="2917444" cy="2959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8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Millerites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048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Miller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Millenarianism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“Second Coming” in 1843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756">
            <a:off x="3565201" y="957841"/>
            <a:ext cx="3330447" cy="4868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38" y="3387801"/>
            <a:ext cx="2265662" cy="217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3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Unitarianism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28194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Rejected the Trinity as theologically unsound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 Christianity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2116">
            <a:off x="3675365" y="1132408"/>
            <a:ext cx="5090290" cy="505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Transcendentalism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267200" cy="4267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Oversoul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Transcendentalist Agenda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slave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Well-being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poor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miserable.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ignorant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sick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&amp; justice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society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760">
            <a:off x="6997371" y="564908"/>
            <a:ext cx="1784273" cy="267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166">
            <a:off x="4942085" y="1483206"/>
            <a:ext cx="2141662" cy="264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888">
            <a:off x="6488103" y="3464912"/>
            <a:ext cx="2099233" cy="2733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Mormonism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6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Smith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“Burned-Over District” of N.Y.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&amp; golden plates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of Mormon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“Latter-Day Saints”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342">
            <a:off x="4556523" y="560242"/>
            <a:ext cx="3523017" cy="5548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of Mormon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193">
            <a:off x="1609769" y="1502992"/>
            <a:ext cx="6314974" cy="4227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1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Polygamy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757">
            <a:off x="907341" y="1131223"/>
            <a:ext cx="7772400" cy="5180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Persecution of Mormons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5978" r="4817" b="19408"/>
          <a:stretch/>
        </p:blipFill>
        <p:spPr bwMode="auto">
          <a:xfrm rot="414740">
            <a:off x="1211852" y="1513056"/>
            <a:ext cx="6408839" cy="4291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6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 Walker Reads Sojourner Truth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▶ Alice Walker reads Sojourner Truth - YouTube - Mozilla Firefox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17367" r="36604" b="20670"/>
          <a:stretch/>
        </p:blipFill>
        <p:spPr>
          <a:xfrm rot="431842">
            <a:off x="774345" y="1659199"/>
            <a:ext cx="7229462" cy="4059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Brigham Young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9559" r="2620" b="2352"/>
          <a:stretch/>
        </p:blipFill>
        <p:spPr bwMode="auto">
          <a:xfrm rot="21263434">
            <a:off x="4422945" y="963393"/>
            <a:ext cx="4242657" cy="5318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Successor to Joseph Smith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 of Mormon exodus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governor of Utah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3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Mormon Exodus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844" r="1262" b="1068"/>
          <a:stretch/>
        </p:blipFill>
        <p:spPr bwMode="auto">
          <a:xfrm rot="21237370">
            <a:off x="871637" y="1145492"/>
            <a:ext cx="7560741" cy="5231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81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4984"/>
          <a:stretch/>
        </p:blipFill>
        <p:spPr bwMode="auto">
          <a:xfrm rot="431348">
            <a:off x="368188" y="542923"/>
            <a:ext cx="7782757" cy="5155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 Lake Temple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9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UTopianism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81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Utopia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Thomas More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29718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society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Isolated from outside world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property &amp; values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0827">
            <a:off x="3775731" y="2071640"/>
            <a:ext cx="3026346" cy="4262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4626" r="13706" b="35115"/>
          <a:stretch/>
        </p:blipFill>
        <p:spPr bwMode="auto">
          <a:xfrm rot="393125">
            <a:off x="6414489" y="411598"/>
            <a:ext cx="2394663" cy="3127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Utopian Communities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226" r="1804" b="2226"/>
          <a:stretch/>
        </p:blipFill>
        <p:spPr bwMode="auto">
          <a:xfrm rot="21259125">
            <a:off x="1211099" y="1241246"/>
            <a:ext cx="7010400" cy="5129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9447" r="10125" b="12185"/>
          <a:stretch/>
        </p:blipFill>
        <p:spPr bwMode="auto">
          <a:xfrm rot="460710">
            <a:off x="3276600" y="1931773"/>
            <a:ext cx="5334000" cy="3825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Shakers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2514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 Ann Lee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life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separation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Celibacy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1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Brook Farm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276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Ripley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Transcendental utopian agriculture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099">
            <a:off x="3796661" y="1015654"/>
            <a:ext cx="5010978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7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Harmony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048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Owen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Utopian socialism</a:t>
            </a:r>
          </a:p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Heterogenous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community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9"/>
          <a:stretch/>
        </p:blipFill>
        <p:spPr bwMode="auto">
          <a:xfrm rot="387822">
            <a:off x="4862434" y="616919"/>
            <a:ext cx="2692090" cy="2669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226">
            <a:off x="4018933" y="3271445"/>
            <a:ext cx="4846192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3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Oneida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429000" cy="39623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Humphrey Noyes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“Complex marriage” &amp; “free love”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Artisans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Oneida Company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901" r="9108" b="7465"/>
          <a:stretch/>
        </p:blipFill>
        <p:spPr bwMode="auto">
          <a:xfrm rot="21289537">
            <a:off x="4337483" y="609799"/>
            <a:ext cx="4180884" cy="5613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3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“Perfectionism”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962400" cy="4038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nation</a:t>
            </a:r>
          </a:p>
          <a:p>
            <a:r>
              <a:rPr lang="en-US" sz="3200" dirty="0" smtClean="0"/>
              <a:t>Democratization</a:t>
            </a:r>
          </a:p>
          <a:p>
            <a:r>
              <a:rPr lang="en-US" sz="3200" dirty="0" smtClean="0"/>
              <a:t>Political &amp; moral reform movements</a:t>
            </a:r>
          </a:p>
          <a:p>
            <a:r>
              <a:rPr lang="en-US" sz="3200" dirty="0" smtClean="0"/>
              <a:t>Religious revivals</a:t>
            </a:r>
          </a:p>
          <a:p>
            <a:r>
              <a:rPr lang="en-US" sz="3200" dirty="0" smtClean="0"/>
              <a:t>Millenarianism &amp; Utopianism</a:t>
            </a:r>
            <a:endParaRPr lang="en-US" sz="3200" dirty="0"/>
          </a:p>
        </p:txBody>
      </p:sp>
      <p:pic>
        <p:nvPicPr>
          <p:cNvPr id="15367" name="Picture 7" descr="C:\Users\John\AppData\Local\Microsoft\Windows\Temporary Internet Files\Content.IE5\TKQIXPI4\MP90041206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4648200" cy="4648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Deseret: Mormon Utopia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844" r="1262" b="1068"/>
          <a:stretch/>
        </p:blipFill>
        <p:spPr bwMode="auto">
          <a:xfrm rot="409086">
            <a:off x="1522858" y="1564037"/>
            <a:ext cx="6059118" cy="419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Women’s Movement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48195770"/>
              </p:ext>
            </p:extLst>
          </p:nvPr>
        </p:nvGraphicFramePr>
        <p:xfrm>
          <a:off x="304800" y="304800"/>
          <a:ext cx="8534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3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Republican Motherhood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9239" b="9050"/>
          <a:stretch/>
        </p:blipFill>
        <p:spPr bwMode="auto">
          <a:xfrm rot="21246386">
            <a:off x="1031597" y="1371690"/>
            <a:ext cx="7113431" cy="4981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 of Domesticity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6461" r="6446" b="11356"/>
          <a:stretch/>
        </p:blipFill>
        <p:spPr bwMode="auto">
          <a:xfrm rot="462666">
            <a:off x="4801841" y="1447422"/>
            <a:ext cx="3847892" cy="4591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114800" cy="3962399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is a “haven in a heartless world”</a:t>
            </a:r>
          </a:p>
          <a:p>
            <a:pPr lvl="0">
              <a:buClr>
                <a:srgbClr val="86CE24"/>
              </a:buClr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Woman’s “sphere”</a:t>
            </a:r>
          </a:p>
          <a:p>
            <a:pPr lvl="1">
              <a:buClr>
                <a:srgbClr val="86CE24"/>
              </a:buClr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Piety</a:t>
            </a:r>
          </a:p>
          <a:p>
            <a:pPr lvl="1">
              <a:buClr>
                <a:srgbClr val="86CE24"/>
              </a:buClr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Purity</a:t>
            </a:r>
          </a:p>
          <a:p>
            <a:pPr lvl="1">
              <a:buClr>
                <a:srgbClr val="86CE24"/>
              </a:buClr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Domesticity</a:t>
            </a:r>
          </a:p>
          <a:p>
            <a:pPr lvl="1">
              <a:buClr>
                <a:srgbClr val="86CE24"/>
              </a:buClr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Submissiveness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play a “civilizing” role on husbands</a:t>
            </a:r>
          </a:p>
        </p:txBody>
      </p:sp>
    </p:spTree>
    <p:extLst>
      <p:ext uri="{BB962C8B-B14F-4D97-AF65-F5344CB8AC3E}">
        <p14:creationId xmlns:p14="http://schemas.microsoft.com/office/powerpoint/2010/main" val="6726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Cady Stanton &amp;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Lucretia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Mott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1" r="21247" b="55186"/>
          <a:stretch/>
        </p:blipFill>
        <p:spPr bwMode="auto">
          <a:xfrm rot="446916">
            <a:off x="4516106" y="1246507"/>
            <a:ext cx="4221253" cy="419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61" r="26728"/>
          <a:stretch/>
        </p:blipFill>
        <p:spPr bwMode="auto">
          <a:xfrm rot="21266626">
            <a:off x="1034791" y="2220418"/>
            <a:ext cx="3571009" cy="419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Seneca Falls Declaration of Sentiments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Mott &amp; Stanton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Modeled on Declaration of Independence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 men and women are created equal”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of grievances against patriarchal society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04">
            <a:off x="4767207" y="1871607"/>
            <a:ext cx="3980305" cy="3980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2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Women’s Suffrage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733800" cy="449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 B. Anthony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disobedience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sponsors of the 15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Amendment (1870) feared inclusion of women’s suffrage would prevent ratification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r="21881"/>
          <a:stretch/>
        </p:blipFill>
        <p:spPr bwMode="auto">
          <a:xfrm rot="21294819">
            <a:off x="4537936" y="1469543"/>
            <a:ext cx="4131515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Goose that Deserves to be Hissed”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302">
            <a:off x="2432967" y="1523274"/>
            <a:ext cx="4326006" cy="423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9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the Ladies Had Their Way”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2257" r="1125" b="1021"/>
          <a:stretch/>
        </p:blipFill>
        <p:spPr bwMode="auto">
          <a:xfrm rot="21268231">
            <a:off x="796195" y="1489136"/>
            <a:ext cx="7446568" cy="4814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5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Questions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00200"/>
            <a:ext cx="5105400" cy="4952999"/>
          </a:xfrm>
        </p:spPr>
        <p:txBody>
          <a:bodyPr>
            <a:no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3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 religious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reform movements redefine American concepts of freedom, equality and morality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successful were these movements?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role did women play?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John\AppData\Local\Microsoft\Windows\Temporary Internet Files\Content.IE5\TJ4MSGXL\MC900441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633">
            <a:off x="162567" y="1699656"/>
            <a:ext cx="3045680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Domesticity the Same as Slavery?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Voting?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Juries &amp; courtrooms?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Marriage &amp; divorce?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 &amp; wages?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50913"/>
            <a:ext cx="4816475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2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“White Slavery”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276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Prostitution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Campaigns targeted pimps and johns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2897" r="2887" b="2143"/>
          <a:stretch/>
        </p:blipFill>
        <p:spPr bwMode="auto">
          <a:xfrm rot="21295445">
            <a:off x="4024349" y="1357629"/>
            <a:ext cx="4379890" cy="4858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4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&amp; Abolitionism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510">
            <a:off x="1903846" y="1457335"/>
            <a:ext cx="4955210" cy="478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7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Temperance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9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Drunkard’s Progress”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930">
            <a:off x="995275" y="1390260"/>
            <a:ext cx="7499253" cy="495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 Nights in a Bar-room,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1854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" t="22568" r="4487" b="8187"/>
          <a:stretch/>
        </p:blipFill>
        <p:spPr bwMode="auto">
          <a:xfrm rot="21211379">
            <a:off x="774370" y="1524005"/>
            <a:ext cx="7848600" cy="490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3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Temperance &amp; Women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Domestic neglect &amp; abuse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Infidelity &amp; disease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wages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Abstinence pledges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513">
            <a:off x="4714124" y="1329282"/>
            <a:ext cx="3063343" cy="4630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0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Temperance &amp; Immigration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2400300" cy="4248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Nativist issue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Irish whisky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 beer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 wine, etc.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492">
            <a:off x="3185641" y="1597692"/>
            <a:ext cx="5499629" cy="4042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Maine Law of 1851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Neal S. Dow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“Napoleon of Temperance”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Prohibition spread to 12 states, but was soon repealed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15"/>
          <a:stretch/>
        </p:blipFill>
        <p:spPr bwMode="auto">
          <a:xfrm rot="21245404">
            <a:off x="4423995" y="1455606"/>
            <a:ext cx="4191000" cy="474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0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 Nation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8906"/>
          <a:stretch/>
        </p:blipFill>
        <p:spPr bwMode="auto">
          <a:xfrm rot="21255366">
            <a:off x="1673029" y="1221896"/>
            <a:ext cx="6564954" cy="502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Notes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11038892"/>
              </p:ext>
            </p:extLst>
          </p:nvPr>
        </p:nvGraphicFramePr>
        <p:xfrm>
          <a:off x="533400" y="1371600"/>
          <a:ext cx="81534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36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Reform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3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Reform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5105400" cy="4948582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Enlightenment philosophy</a:t>
            </a:r>
          </a:p>
          <a:p>
            <a:pPr lvl="1"/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Tabula rasa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blank slate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philosophy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Civic virtue &amp; informed citizenry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Socio-economic factors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Industrialization &amp; child labor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John\AppData\Local\Microsoft\Windows\Temporary Internet Files\Content.IE5\TKQIXPI4\MP90040112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970">
            <a:off x="5517554" y="1191282"/>
            <a:ext cx="3108201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Reform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343400" cy="4419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Horace Mann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schools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school year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education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Discouraged corporal punishment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 literacy rate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92" r="3215" b="1992"/>
          <a:stretch/>
        </p:blipFill>
        <p:spPr bwMode="auto">
          <a:xfrm rot="21211738">
            <a:off x="4910227" y="1301738"/>
            <a:ext cx="3089702" cy="4824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067">
            <a:off x="6339875" y="1386382"/>
            <a:ext cx="2698890" cy="3976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 Literacy Rate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8" t="4627" b="2011"/>
          <a:stretch/>
        </p:blipFill>
        <p:spPr bwMode="auto">
          <a:xfrm rot="21082495">
            <a:off x="3513799" y="1253524"/>
            <a:ext cx="2773431" cy="3756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2844">
            <a:off x="1223361" y="2438238"/>
            <a:ext cx="2544913" cy="3855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&amp;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Catharine Beecher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Kindergarten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education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education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Emma Willard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Women’s education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Blackwell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7308" b="28629"/>
          <a:stretch/>
        </p:blipFill>
        <p:spPr bwMode="auto">
          <a:xfrm rot="480316">
            <a:off x="4420869" y="1476257"/>
            <a:ext cx="3989231" cy="425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Oberlin College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531">
            <a:off x="1414961" y="1102537"/>
            <a:ext cx="7015953" cy="5261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8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 &amp; Mental Health Reform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0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 &amp; Mental Health reform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1"/>
            <a:ext cx="8001000" cy="403859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degree of civilization in a society can be judged by entering its prisons.”</a:t>
            </a:r>
          </a:p>
        </p:txBody>
      </p:sp>
    </p:spTree>
    <p:extLst>
      <p:ext uri="{BB962C8B-B14F-4D97-AF65-F5344CB8AC3E}">
        <p14:creationId xmlns:p14="http://schemas.microsoft.com/office/powerpoint/2010/main" val="25872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 reform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810000" cy="4038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Harsh, punitive treatment…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…humane treatment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rehabilitation, less use of death penalty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Prisons…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…penitentiaries &amp; reformatories</a:t>
            </a:r>
          </a:p>
        </p:txBody>
      </p:sp>
      <p:pic>
        <p:nvPicPr>
          <p:cNvPr id="4" name="Picture 6" descr="23222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6" r="1957"/>
          <a:stretch/>
        </p:blipFill>
        <p:spPr bwMode="auto">
          <a:xfrm rot="21301691">
            <a:off x="4797302" y="1765562"/>
            <a:ext cx="3979532" cy="3764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5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 Health reform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657600" cy="441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Dorothea Dix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Asylum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 possession… mental illness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 problem… treatable condition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0849" r="12828" b="9781"/>
          <a:stretch/>
        </p:blipFill>
        <p:spPr bwMode="auto">
          <a:xfrm rot="426465">
            <a:off x="4536913" y="1398351"/>
            <a:ext cx="3434100" cy="4572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Great Awakening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8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Bethlem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Hospital in England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19738" r="3705" b="11773"/>
          <a:stretch/>
        </p:blipFill>
        <p:spPr bwMode="auto">
          <a:xfrm rot="21233874">
            <a:off x="898723" y="1393550"/>
            <a:ext cx="7848600" cy="5014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Dorothea Dix Asylum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2158" r="2997" b="8471"/>
          <a:stretch/>
        </p:blipFill>
        <p:spPr bwMode="auto">
          <a:xfrm rot="417713">
            <a:off x="610387" y="1743942"/>
            <a:ext cx="7737078" cy="3974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Abolition Movement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0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Quakers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6576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“Inner light”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Equality of all human beings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858">
            <a:off x="3810000" y="322034"/>
            <a:ext cx="4819650" cy="599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5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2847" r="7479" b="10984"/>
          <a:stretch/>
        </p:blipFill>
        <p:spPr bwMode="auto">
          <a:xfrm rot="21241469">
            <a:off x="6074595" y="1784562"/>
            <a:ext cx="2550404" cy="4113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Grimke Sisters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5052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Daughters of wealthy slaveholder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Manumission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9" t="2491" r="8926" b="13304"/>
          <a:stretch/>
        </p:blipFill>
        <p:spPr bwMode="auto">
          <a:xfrm rot="403536">
            <a:off x="3472625" y="1285022"/>
            <a:ext cx="2667854" cy="4127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1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Colonization Society, 1816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830">
            <a:off x="4278712" y="1347246"/>
            <a:ext cx="4472447" cy="4785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424">
            <a:off x="779247" y="3626501"/>
            <a:ext cx="3614101" cy="1870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Users\John\AppData\Local\Microsoft\Windows\Temporary Internet Files\Content.IE5\AHGEJHRG\MC90008940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0" y="1295400"/>
            <a:ext cx="298904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2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Abolitionism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429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Great Awakening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“Slaveholding is sinful”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621">
            <a:off x="3814705" y="1491088"/>
            <a:ext cx="4295013" cy="4300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Abolitionism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982">
            <a:off x="558992" y="1477712"/>
            <a:ext cx="8131424" cy="474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Radical Abolitionism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916">
            <a:off x="461702" y="1440493"/>
            <a:ext cx="8295561" cy="4839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6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Walker’s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1829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29718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Critique of American hypocrisy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Ideals of the Declaration of Independence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to arms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583">
            <a:off x="3697767" y="1533775"/>
            <a:ext cx="5044410" cy="4117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6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504">
            <a:off x="3737336" y="2239231"/>
            <a:ext cx="4916967" cy="356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Great Awakening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200400" cy="4114799"/>
          </a:xfrm>
        </p:spPr>
        <p:txBody>
          <a:bodyPr>
            <a:normAutofit fontScale="92500"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 frontier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 revivalism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 for the common man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Encouraged moralistic   reform</a:t>
            </a:r>
          </a:p>
        </p:txBody>
      </p:sp>
    </p:spTree>
    <p:extLst>
      <p:ext uri="{BB962C8B-B14F-4D97-AF65-F5344CB8AC3E}">
        <p14:creationId xmlns:p14="http://schemas.microsoft.com/office/powerpoint/2010/main" val="3816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/>
          <a:stretch/>
        </p:blipFill>
        <p:spPr bwMode="auto">
          <a:xfrm rot="21250247">
            <a:off x="844781" y="1368006"/>
            <a:ext cx="7685327" cy="4977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 Turner’s Rebellion, 1831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2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 Turner’s Rebellion, 1831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6941" r="2970" b="8178"/>
          <a:stretch/>
        </p:blipFill>
        <p:spPr bwMode="auto">
          <a:xfrm rot="21281786">
            <a:off x="1320702" y="1427935"/>
            <a:ext cx="6391747" cy="4890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7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Gets Worse?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96200" cy="495086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N.C. v. Mann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1830</a:t>
            </a:r>
          </a:p>
          <a:p>
            <a:pPr lvl="1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power of the master must be absolute, to render the submission of the slave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Slave Code, 1831</a:t>
            </a:r>
          </a:p>
          <a:p>
            <a:pPr lvl="1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meetings of free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Negroes… for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them reading or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writing… shall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considered an unlawful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assembly…”</a:t>
            </a:r>
          </a:p>
          <a:p>
            <a:pPr lvl="1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white person for pay shall assemble with any slaves for the purpose of teaching them to read or write, he shall for each offense be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fined…”</a:t>
            </a:r>
          </a:p>
          <a:p>
            <a:pPr lvl="1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Users\John\AppData\Local\Microsoft\Windows\Temporary Internet Files\Content.IE5\AHGEJHRG\MC90002741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988">
            <a:off x="6202593" y="4761605"/>
            <a:ext cx="2866740" cy="181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ohn\AppData\Local\Microsoft\Windows\Temporary Internet Files\Content.IE5\TKQIXPI4\MC90002740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941">
            <a:off x="5893868" y="626469"/>
            <a:ext cx="296231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071400">
            <a:off x="7010400" y="67536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655354">
            <a:off x="7499441" y="547721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3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Lloyd Garrison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419600" cy="3962399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Liberator,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1831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do not wish to think or speak or write with moderation.”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“Personal liberty” laws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Counteracted fugitive slave acts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2343" r="3953" b="10797"/>
          <a:stretch/>
        </p:blipFill>
        <p:spPr bwMode="auto">
          <a:xfrm rot="449984">
            <a:off x="5450373" y="1395335"/>
            <a:ext cx="3061551" cy="451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0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 Rule, 1836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564">
            <a:off x="770669" y="1441837"/>
            <a:ext cx="7848600" cy="4849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7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Elijah P. Lovejoy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810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Abolitionist publisher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Killed by pro-slavery mob, 1837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r="13608" b="17973"/>
          <a:stretch/>
        </p:blipFill>
        <p:spPr bwMode="auto">
          <a:xfrm rot="455853">
            <a:off x="4883139" y="964591"/>
            <a:ext cx="3392046" cy="4931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7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Abolitionist Newspapers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" t="1404" r="2554" b="1803"/>
          <a:stretch/>
        </p:blipFill>
        <p:spPr bwMode="auto">
          <a:xfrm rot="1703998">
            <a:off x="5719660" y="2392719"/>
            <a:ext cx="3131003" cy="4268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533">
            <a:off x="3106587" y="1248344"/>
            <a:ext cx="2970039" cy="4472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518">
            <a:off x="253648" y="1886773"/>
            <a:ext cx="3161733" cy="4057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662265">
            <a:off x="1050388" y="3846646"/>
            <a:ext cx="192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Lovejoy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437364">
            <a:off x="3252744" y="3513628"/>
            <a:ext cx="258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Garrison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708980">
            <a:off x="5854800" y="4389270"/>
            <a:ext cx="258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Douglass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1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Apologism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470"/>
          <a:stretch/>
        </p:blipFill>
        <p:spPr bwMode="auto">
          <a:xfrm rot="429502">
            <a:off x="285176" y="1945783"/>
            <a:ext cx="4543057" cy="3509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48" b="7800"/>
          <a:stretch/>
        </p:blipFill>
        <p:spPr bwMode="auto">
          <a:xfrm rot="21262394">
            <a:off x="4582338" y="1124900"/>
            <a:ext cx="4475115" cy="3689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2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Baptist Convention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048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Broke away from anti-slavery  National Baptists, 1845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512">
            <a:off x="4185530" y="1453990"/>
            <a:ext cx="3223693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6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Fitzhugh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572000" cy="4267200"/>
          </a:xfrm>
        </p:spPr>
        <p:txBody>
          <a:bodyPr>
            <a:normAutofit lnSpcReduction="10000"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Sociology for the South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1854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Paternalism</a:t>
            </a:r>
          </a:p>
          <a:p>
            <a:pPr lvl="1"/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[The Negro]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but a grown up child, and must be governed as a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child… The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occupies towards him the place of parent or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guardian.”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698">
            <a:off x="5345842" y="657274"/>
            <a:ext cx="3533775" cy="626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G. Finney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2667000" cy="373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Traveling revivalist preacher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5125" r="7492" b="18282"/>
          <a:stretch/>
        </p:blipFill>
        <p:spPr bwMode="auto">
          <a:xfrm rot="21262484">
            <a:off x="3771527" y="1282509"/>
            <a:ext cx="4609815" cy="4904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0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Harriet Beecher Stowe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733800" cy="4267199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Uncle Tom’s Cabin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1852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of fugitive slave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Best-selling novel of the 1850s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Inflamed northern abolition sentiment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753">
            <a:off x="5237689" y="1272781"/>
            <a:ext cx="3049584" cy="479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Hinton R. Helper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191000" cy="4267199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Impending Crisis of the South</a:t>
            </a:r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1857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aristocracy exploits poor whites as well as black slaves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discourages southern economic development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1494" b="9366"/>
          <a:stretch/>
        </p:blipFill>
        <p:spPr bwMode="auto">
          <a:xfrm rot="459825">
            <a:off x="4944794" y="1131464"/>
            <a:ext cx="3681271" cy="4694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0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Brown at Pottawatomie, 1856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2743200" cy="42671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Massacre of five pro-slavery men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“Bleeding Kansas”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r="32882"/>
          <a:stretch/>
        </p:blipFill>
        <p:spPr bwMode="auto">
          <a:xfrm rot="21229281">
            <a:off x="3428780" y="1597866"/>
            <a:ext cx="5261146" cy="452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Brown at Harpers Ferry, 1859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733800" cy="42671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Failed attempt to incite slave revolt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militias</a:t>
            </a:r>
          </a:p>
          <a:p>
            <a:pPr lvl="1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fears northern abolitionist aggression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7" r="14565"/>
          <a:stretch/>
        </p:blipFill>
        <p:spPr bwMode="auto">
          <a:xfrm rot="424078">
            <a:off x="3967837" y="1800236"/>
            <a:ext cx="4742943" cy="409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23823"/>
          <a:stretch/>
        </p:blipFill>
        <p:spPr bwMode="auto">
          <a:xfrm rot="21276605">
            <a:off x="2056060" y="1254909"/>
            <a:ext cx="5869216" cy="5133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Brown’s Execution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2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Frederick Douglass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600200"/>
            <a:ext cx="3962400" cy="4267199"/>
          </a:xfrm>
        </p:spPr>
        <p:txBody>
          <a:bodyPr>
            <a:normAutofit/>
          </a:bodyPr>
          <a:lstStyle/>
          <a:p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appear before you this evening as a thief and a robber.  I stole this head, these limbs, this body from my master and ran off with them.”</a:t>
            </a:r>
            <a:endParaRPr lang="en-US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368">
            <a:off x="5186151" y="1455349"/>
            <a:ext cx="3369025" cy="464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4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Frederick Douglass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191000" cy="42671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Runaway slave</a:t>
            </a:r>
          </a:p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 of the Life of Frederick Douglass</a:t>
            </a:r>
          </a:p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North Star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Organized black regiments during Civil War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/>
          <a:stretch/>
        </p:blipFill>
        <p:spPr bwMode="auto">
          <a:xfrm rot="433718">
            <a:off x="4915335" y="1434957"/>
            <a:ext cx="3712369" cy="448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8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 Railroad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820"/>
          <a:stretch/>
        </p:blipFill>
        <p:spPr bwMode="auto">
          <a:xfrm rot="408487">
            <a:off x="369035" y="1553457"/>
            <a:ext cx="5877540" cy="4004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499">
            <a:off x="4664487" y="3693268"/>
            <a:ext cx="4189765" cy="2541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9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 Railroad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2160" r="1289" b="2130"/>
          <a:stretch/>
        </p:blipFill>
        <p:spPr bwMode="auto">
          <a:xfrm rot="21218450">
            <a:off x="1371350" y="1350345"/>
            <a:ext cx="6984735" cy="4983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9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Harriet Tubman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200400" cy="42671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“Moses”</a:t>
            </a: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Aided 300+ fugitive slaves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683">
            <a:off x="4842948" y="540467"/>
            <a:ext cx="3595124" cy="5456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2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“Burned-Over” District of N.Y.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984" r="1162" b="1314"/>
          <a:stretch/>
        </p:blipFill>
        <p:spPr bwMode="auto">
          <a:xfrm rot="21265127">
            <a:off x="1446794" y="1524284"/>
            <a:ext cx="6342920" cy="488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6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Sojourner Truth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191000" cy="42671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Ain’t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a Woman?” speech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14898" r="5399" b="10674"/>
          <a:stretch/>
        </p:blipFill>
        <p:spPr bwMode="auto">
          <a:xfrm rot="21253950">
            <a:off x="4803229" y="983018"/>
            <a:ext cx="3812224" cy="528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981200"/>
            <a:ext cx="4343400" cy="2895600"/>
          </a:xfrm>
        </p:spPr>
        <p:txBody>
          <a:bodyPr>
            <a:no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3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Questions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600200"/>
            <a:ext cx="5105400" cy="4952999"/>
          </a:xfrm>
        </p:spPr>
        <p:txBody>
          <a:bodyPr>
            <a:no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3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 religious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reform movements redefine American concepts of freedom, equality and morality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successful were these movements?</a:t>
            </a:r>
          </a:p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role did women play?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John\AppData\Local\Microsoft\Windows\Temporary Internet Files\Content.IE5\TJ4MSGXL\MC900441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633">
            <a:off x="162567" y="1699656"/>
            <a:ext cx="3045680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TC101859862[[fn=Urban Pop]]</Template>
  <TotalTime>3929</TotalTime>
  <Words>1105</Words>
  <Application>Microsoft Macintosh PowerPoint</Application>
  <PresentationFormat>On-screen Show (4:3)</PresentationFormat>
  <Paragraphs>267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Urban Pop</vt:lpstr>
      <vt:lpstr>Religion &amp; Reform</vt:lpstr>
      <vt:lpstr>Alice  Walker Reads Sojourner Truth</vt:lpstr>
      <vt:lpstr>“Perfectionism”</vt:lpstr>
      <vt:lpstr>Essential Questions</vt:lpstr>
      <vt:lpstr>Your Notes</vt:lpstr>
      <vt:lpstr>Second Great Awakening</vt:lpstr>
      <vt:lpstr>Second Great Awakening</vt:lpstr>
      <vt:lpstr>Charles G. Finney</vt:lpstr>
      <vt:lpstr>“Burned-Over” District of N.Y.</vt:lpstr>
      <vt:lpstr>African-American Religion</vt:lpstr>
      <vt:lpstr>A.M.E. Church (African Methodist Episcopal)</vt:lpstr>
      <vt:lpstr>Millerites</vt:lpstr>
      <vt:lpstr>Unitarianism</vt:lpstr>
      <vt:lpstr>Transcendentalism</vt:lpstr>
      <vt:lpstr>Mormonism</vt:lpstr>
      <vt:lpstr>Joseph Smith</vt:lpstr>
      <vt:lpstr>Book of Mormon</vt:lpstr>
      <vt:lpstr>Polygamy</vt:lpstr>
      <vt:lpstr>Persecution of Mormons</vt:lpstr>
      <vt:lpstr>Brigham Young</vt:lpstr>
      <vt:lpstr>Mormon Exodus</vt:lpstr>
      <vt:lpstr>Salt Lake Temple</vt:lpstr>
      <vt:lpstr>UTopianism</vt:lpstr>
      <vt:lpstr>Utopia by Thomas More</vt:lpstr>
      <vt:lpstr>Utopian Communities</vt:lpstr>
      <vt:lpstr>Shakers</vt:lpstr>
      <vt:lpstr>Brook Farm</vt:lpstr>
      <vt:lpstr>New Harmony</vt:lpstr>
      <vt:lpstr>Oneida</vt:lpstr>
      <vt:lpstr>Deseret: Mormon Utopia</vt:lpstr>
      <vt:lpstr>The Women’s Movement</vt:lpstr>
      <vt:lpstr>PowerPoint Presentation</vt:lpstr>
      <vt:lpstr>Republican Motherhood</vt:lpstr>
      <vt:lpstr>Cult of Domesticity</vt:lpstr>
      <vt:lpstr>Elizabeth Cady Stanton &amp; Lucretia Mott</vt:lpstr>
      <vt:lpstr>Seneca Falls Declaration of Sentiments</vt:lpstr>
      <vt:lpstr>Women’s Suffrage</vt:lpstr>
      <vt:lpstr>“A Goose that Deserves to be Hissed”</vt:lpstr>
      <vt:lpstr>“If the Ladies Had Their Way”</vt:lpstr>
      <vt:lpstr>Domesticity the Same as Slavery?</vt:lpstr>
      <vt:lpstr>“White Slavery”</vt:lpstr>
      <vt:lpstr>Women &amp; Abolitionism</vt:lpstr>
      <vt:lpstr>The Temperance Movement</vt:lpstr>
      <vt:lpstr>“The Drunkard’s Progress”</vt:lpstr>
      <vt:lpstr>Ten Nights in a Bar-room, 1854</vt:lpstr>
      <vt:lpstr>Temperance &amp; Women</vt:lpstr>
      <vt:lpstr>Temperance &amp; Immigration</vt:lpstr>
      <vt:lpstr>Maine Law of 1851</vt:lpstr>
      <vt:lpstr>Carrie Nation</vt:lpstr>
      <vt:lpstr>Educational Reform</vt:lpstr>
      <vt:lpstr>Educational Reform</vt:lpstr>
      <vt:lpstr>Educational Reform</vt:lpstr>
      <vt:lpstr>Rising Literacy Rate</vt:lpstr>
      <vt:lpstr>Women &amp; Education</vt:lpstr>
      <vt:lpstr>Oberlin College</vt:lpstr>
      <vt:lpstr>Penal &amp; Mental Health Reform</vt:lpstr>
      <vt:lpstr>Penal &amp; Mental Health reform</vt:lpstr>
      <vt:lpstr>Penal reform</vt:lpstr>
      <vt:lpstr>Mental Health reform</vt:lpstr>
      <vt:lpstr>Bethlem Hospital in England</vt:lpstr>
      <vt:lpstr>Dorothea Dix Asylum</vt:lpstr>
      <vt:lpstr>The Abolition Movement</vt:lpstr>
      <vt:lpstr>Quakers</vt:lpstr>
      <vt:lpstr>Grimke Sisters</vt:lpstr>
      <vt:lpstr>American Colonization Society, 1816</vt:lpstr>
      <vt:lpstr>Christian Abolitionism</vt:lpstr>
      <vt:lpstr>Christian Abolitionism</vt:lpstr>
      <vt:lpstr>Radical Abolitionism</vt:lpstr>
      <vt:lpstr>David Walker’s Appeal, 1829</vt:lpstr>
      <vt:lpstr>Nat Turner’s Rebellion, 1831</vt:lpstr>
      <vt:lpstr>Nat Turner’s Rebellion, 1831</vt:lpstr>
      <vt:lpstr>Slavery Gets Worse?</vt:lpstr>
      <vt:lpstr>William Lloyd Garrison</vt:lpstr>
      <vt:lpstr>Gag Rule, 1836</vt:lpstr>
      <vt:lpstr>Elijah P. Lovejoy</vt:lpstr>
      <vt:lpstr>Abolitionist Newspapers</vt:lpstr>
      <vt:lpstr>Slavery Apologism</vt:lpstr>
      <vt:lpstr>Southern Baptist Convention</vt:lpstr>
      <vt:lpstr>George Fitzhugh</vt:lpstr>
      <vt:lpstr>Harriet Beecher Stowe</vt:lpstr>
      <vt:lpstr>Hinton R. Helper</vt:lpstr>
      <vt:lpstr>John Brown at Pottawatomie, 1856</vt:lpstr>
      <vt:lpstr>John Brown at Harpers Ferry, 1859</vt:lpstr>
      <vt:lpstr>John Brown’s Execution</vt:lpstr>
      <vt:lpstr>Frederick Douglass</vt:lpstr>
      <vt:lpstr>Frederick Douglass</vt:lpstr>
      <vt:lpstr>Underground Railroad</vt:lpstr>
      <vt:lpstr>Underground Railroad</vt:lpstr>
      <vt:lpstr>Harriet Tubman</vt:lpstr>
      <vt:lpstr>Sojourner Truth</vt:lpstr>
      <vt:lpstr>Conclusion</vt:lpstr>
      <vt:lpstr>Essential Questions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 &amp; Reform</dc:title>
  <dc:creator>John</dc:creator>
  <cp:lastModifiedBy>Ron Richards</cp:lastModifiedBy>
  <cp:revision>86</cp:revision>
  <dcterms:created xsi:type="dcterms:W3CDTF">2013-11-09T01:19:22Z</dcterms:created>
  <dcterms:modified xsi:type="dcterms:W3CDTF">2017-11-01T17:08:42Z</dcterms:modified>
</cp:coreProperties>
</file>