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5" r:id="rId5"/>
    <p:sldId id="266" r:id="rId6"/>
    <p:sldId id="267" r:id="rId7"/>
    <p:sldId id="260" r:id="rId8"/>
    <p:sldId id="262" r:id="rId9"/>
    <p:sldId id="268" r:id="rId10"/>
    <p:sldId id="261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5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0Nyvwz_Q0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DBQ’S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0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Analysis (2 Points)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point (HIPP Point)</a:t>
            </a:r>
          </a:p>
          <a:p>
            <a:pPr lvl="1"/>
            <a:r>
              <a:rPr lang="en-US" dirty="0" smtClean="0"/>
              <a:t>Historical Context</a:t>
            </a:r>
          </a:p>
          <a:p>
            <a:pPr lvl="1"/>
            <a:r>
              <a:rPr lang="en-US" dirty="0" smtClean="0"/>
              <a:t>Intended Audience</a:t>
            </a:r>
          </a:p>
          <a:p>
            <a:pPr lvl="1"/>
            <a:r>
              <a:rPr lang="en-US" dirty="0" smtClean="0"/>
              <a:t>Point of View (Author’s)</a:t>
            </a:r>
          </a:p>
          <a:p>
            <a:pPr lvl="1"/>
            <a:r>
              <a:rPr lang="en-US" dirty="0" smtClean="0"/>
              <a:t>Purpose (Author’s)</a:t>
            </a:r>
          </a:p>
          <a:p>
            <a:pPr lvl="1"/>
            <a:r>
              <a:rPr lang="en-US" dirty="0" smtClean="0"/>
              <a:t>For at least 3 Documents (you will do it for 5!)</a:t>
            </a:r>
          </a:p>
        </p:txBody>
      </p:sp>
    </p:spTree>
    <p:extLst>
      <p:ext uri="{BB962C8B-B14F-4D97-AF65-F5344CB8AC3E}">
        <p14:creationId xmlns:p14="http://schemas.microsoft.com/office/powerpoint/2010/main" val="38577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Analysis (2 points)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 point- Complex </a:t>
            </a:r>
            <a:r>
              <a:rPr lang="en-US" dirty="0" smtClean="0"/>
              <a:t>Understanding (try for two of these!)</a:t>
            </a:r>
            <a:endParaRPr lang="en-US" dirty="0"/>
          </a:p>
          <a:p>
            <a:pPr lvl="1"/>
            <a:r>
              <a:rPr lang="en-US" dirty="0" smtClean="0"/>
              <a:t>Explain nuance of issue by discussing multiple angles</a:t>
            </a:r>
          </a:p>
          <a:p>
            <a:pPr lvl="2"/>
            <a:r>
              <a:rPr lang="en-US" dirty="0" smtClean="0"/>
              <a:t>Look at “gray areas” of history</a:t>
            </a:r>
          </a:p>
          <a:p>
            <a:pPr lvl="2"/>
            <a:r>
              <a:rPr lang="en-US" dirty="0" smtClean="0"/>
              <a:t>Show you think outside the box</a:t>
            </a:r>
          </a:p>
          <a:p>
            <a:pPr lvl="1"/>
            <a:r>
              <a:rPr lang="en-US" dirty="0" smtClean="0"/>
              <a:t>Make counterclaims</a:t>
            </a:r>
          </a:p>
          <a:p>
            <a:pPr lvl="2"/>
            <a:r>
              <a:rPr lang="en-US" dirty="0" smtClean="0"/>
              <a:t>Point out irregularities (Jefferson as strict and loose constructionist)</a:t>
            </a:r>
          </a:p>
          <a:p>
            <a:pPr lvl="1"/>
            <a:r>
              <a:rPr lang="en-US" dirty="0" smtClean="0"/>
              <a:t>Make connections within and across time periods</a:t>
            </a:r>
          </a:p>
          <a:p>
            <a:pPr lvl="2"/>
            <a:r>
              <a:rPr lang="en-US" dirty="0" smtClean="0"/>
              <a:t>Connect back to thesis</a:t>
            </a:r>
          </a:p>
          <a:p>
            <a:pPr lvl="2"/>
            <a:r>
              <a:rPr lang="en-US" dirty="0" smtClean="0"/>
              <a:t>Spend 3-4 sentences here</a:t>
            </a:r>
          </a:p>
          <a:p>
            <a:pPr lvl="1"/>
            <a:r>
              <a:rPr lang="en-US" dirty="0" smtClean="0"/>
              <a:t>Bring in multiple course themes</a:t>
            </a:r>
          </a:p>
          <a:p>
            <a:pPr lvl="2"/>
            <a:r>
              <a:rPr lang="en-US" dirty="0" smtClean="0"/>
              <a:t>If political essay spend time on economics</a:t>
            </a:r>
          </a:p>
          <a:p>
            <a:pPr lvl="1"/>
            <a:r>
              <a:rPr lang="en-US" dirty="0" smtClean="0"/>
              <a:t>Address multiple points of view throughout the essay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6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 minutes </a:t>
            </a:r>
          </a:p>
          <a:p>
            <a:r>
              <a:rPr lang="en-US" dirty="0" smtClean="0"/>
              <a:t>Worth Seven Points</a:t>
            </a:r>
          </a:p>
          <a:p>
            <a:r>
              <a:rPr lang="en-US" dirty="0" smtClean="0"/>
              <a:t>25% of test</a:t>
            </a:r>
          </a:p>
          <a:p>
            <a:r>
              <a:rPr lang="en-US" dirty="0" smtClean="0"/>
              <a:t>Your chance to show you can think like an historian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4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ensure outside information- read question first, then make a list of things </a:t>
            </a:r>
            <a:r>
              <a:rPr lang="en-US" dirty="0" smtClean="0"/>
              <a:t>you know </a:t>
            </a:r>
            <a:r>
              <a:rPr lang="en-US" dirty="0"/>
              <a:t>about that time </a:t>
            </a:r>
            <a:r>
              <a:rPr lang="en-US" dirty="0" smtClean="0"/>
              <a:t>period</a:t>
            </a:r>
          </a:p>
          <a:p>
            <a:pPr lvl="1"/>
            <a:r>
              <a:rPr lang="en-US" dirty="0" smtClean="0"/>
              <a:t>Take your stance NOW, modify after seeing documents if you need to</a:t>
            </a:r>
            <a:endParaRPr lang="en-US" dirty="0"/>
          </a:p>
          <a:p>
            <a:pPr lvl="0"/>
            <a:r>
              <a:rPr lang="en-US" dirty="0"/>
              <a:t>Documents must drive </a:t>
            </a:r>
            <a:r>
              <a:rPr lang="en-US" dirty="0" smtClean="0"/>
              <a:t>essay</a:t>
            </a:r>
          </a:p>
          <a:p>
            <a:pPr lvl="1"/>
            <a:r>
              <a:rPr lang="en-US" dirty="0" smtClean="0"/>
              <a:t>Analyze each one</a:t>
            </a:r>
          </a:p>
          <a:p>
            <a:pPr lvl="1"/>
            <a:r>
              <a:rPr lang="en-US" dirty="0" smtClean="0"/>
              <a:t>Figure out where it fits your thesis</a:t>
            </a:r>
          </a:p>
          <a:p>
            <a:pPr lvl="1"/>
            <a:r>
              <a:rPr lang="en-US" dirty="0" smtClean="0"/>
              <a:t>Know where they’re going before you start writing!!!</a:t>
            </a:r>
          </a:p>
          <a:p>
            <a:r>
              <a:rPr lang="en-US" dirty="0" smtClean="0"/>
              <a:t>Remember, AP recommends 15 minutes of planning and 45 minutes of writing- take advantage of this!!!</a:t>
            </a:r>
          </a:p>
          <a:p>
            <a:pPr lvl="1"/>
            <a:r>
              <a:rPr lang="en-US" dirty="0" smtClean="0"/>
              <a:t>Try not to go over time! LEQ is not separate section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5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Contextualization (1 point)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01639" y="2675391"/>
            <a:ext cx="87424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hlinkClick r:id="rId2"/>
              </a:rPr>
              <a:t>“God Bless America”</a:t>
            </a:r>
          </a:p>
          <a:p>
            <a:r>
              <a:rPr lang="en-US" sz="4400" dirty="0" smtClean="0">
                <a:hlinkClick r:id="rId2"/>
              </a:rPr>
              <a:t>-Irving Berlin (1918)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4486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Contextualization (1 point)</a:t>
            </a:r>
            <a:endParaRPr lang="en-US" dirty="0"/>
          </a:p>
        </p:txBody>
      </p:sp>
      <p:pic>
        <p:nvPicPr>
          <p:cNvPr id="4" name="Bruce Springsteen _ The E Street Band - This Land Is Your Land - Live_1975-85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0138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28682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Contextualization (1 point)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background to the event</a:t>
            </a:r>
          </a:p>
          <a:p>
            <a:r>
              <a:rPr lang="en-US" dirty="0" smtClean="0"/>
              <a:t>Lead in to your thesis (3-4 sentences)</a:t>
            </a:r>
          </a:p>
          <a:p>
            <a:r>
              <a:rPr lang="en-US" dirty="0" smtClean="0"/>
              <a:t>Answer the question: What’s the big picture that sets the scene for your essay?</a:t>
            </a:r>
          </a:p>
          <a:p>
            <a:r>
              <a:rPr lang="en-US" dirty="0" smtClean="0"/>
              <a:t>Think Star Wars scroll.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5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(1 point)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 intro paragraph</a:t>
            </a:r>
          </a:p>
          <a:p>
            <a:r>
              <a:rPr lang="en-US" dirty="0" smtClean="0"/>
              <a:t>Establish line of reasoning</a:t>
            </a:r>
          </a:p>
          <a:p>
            <a:r>
              <a:rPr lang="en-US" dirty="0" smtClean="0"/>
              <a:t>Address </a:t>
            </a:r>
            <a:r>
              <a:rPr lang="en-US" dirty="0"/>
              <a:t>all parts of </a:t>
            </a:r>
            <a:r>
              <a:rPr lang="en-US" dirty="0" smtClean="0"/>
              <a:t>prompt</a:t>
            </a:r>
            <a:endParaRPr lang="en-US" dirty="0"/>
          </a:p>
          <a:p>
            <a:r>
              <a:rPr lang="en-US" dirty="0"/>
              <a:t>Don’t just </a:t>
            </a:r>
            <a:r>
              <a:rPr lang="en-US" dirty="0" smtClean="0"/>
              <a:t>restate prompt</a:t>
            </a:r>
          </a:p>
          <a:p>
            <a:r>
              <a:rPr lang="en-US" dirty="0" smtClean="0"/>
              <a:t>Restate in conclusion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6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(3 points)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1 point: Analysis </a:t>
            </a:r>
            <a:r>
              <a:rPr lang="en-US" dirty="0"/>
              <a:t>of outside examples to support thesis/argument </a:t>
            </a:r>
          </a:p>
          <a:p>
            <a:pPr lvl="1"/>
            <a:r>
              <a:rPr lang="en-US" dirty="0" smtClean="0"/>
              <a:t>DOCUMENTS- </a:t>
            </a:r>
            <a:r>
              <a:rPr lang="en-US" dirty="0" smtClean="0"/>
              <a:t>8</a:t>
            </a:r>
          </a:p>
          <a:p>
            <a:pPr lvl="1"/>
            <a:r>
              <a:rPr lang="en-US" dirty="0" smtClean="0"/>
              <a:t>Plausible </a:t>
            </a:r>
            <a:r>
              <a:rPr lang="en-US" dirty="0"/>
              <a:t>analysis of historical examples outside of documents</a:t>
            </a:r>
          </a:p>
          <a:p>
            <a:pPr lvl="1"/>
            <a:r>
              <a:rPr lang="en-US" dirty="0"/>
              <a:t>Must help support stated </a:t>
            </a:r>
            <a:r>
              <a:rPr lang="en-US" dirty="0" smtClean="0"/>
              <a:t>thesis</a:t>
            </a:r>
          </a:p>
          <a:p>
            <a:pPr lvl="1"/>
            <a:r>
              <a:rPr lang="en-US" dirty="0" smtClean="0"/>
              <a:t>ACE it!!!</a:t>
            </a:r>
          </a:p>
          <a:p>
            <a:pPr lvl="1"/>
            <a:r>
              <a:rPr lang="en-US" dirty="0" smtClean="0"/>
              <a:t>Do it twice!!!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6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(3 points)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point: Use 3 documents to address </a:t>
            </a:r>
            <a:r>
              <a:rPr lang="en-US" b="1" i="1" u="sng" dirty="0" smtClean="0"/>
              <a:t>topic</a:t>
            </a:r>
            <a:r>
              <a:rPr lang="en-US" dirty="0" smtClean="0"/>
              <a:t> of prompt</a:t>
            </a:r>
          </a:p>
          <a:p>
            <a:pPr lvl="1"/>
            <a:r>
              <a:rPr lang="en-US" dirty="0" smtClean="0"/>
              <a:t>NO QUOTING!!! EVER!!!</a:t>
            </a:r>
          </a:p>
          <a:p>
            <a:pPr lvl="1"/>
            <a:r>
              <a:rPr lang="en-US" dirty="0" smtClean="0"/>
              <a:t>Simply describe the content</a:t>
            </a:r>
          </a:p>
          <a:p>
            <a:r>
              <a:rPr lang="en-US" dirty="0" smtClean="0"/>
              <a:t>Two points: Use 6 documents to support an </a:t>
            </a:r>
            <a:r>
              <a:rPr lang="en-US" b="1" i="1" u="sng" dirty="0" smtClean="0"/>
              <a:t>argument</a:t>
            </a:r>
            <a:r>
              <a:rPr lang="en-US" dirty="0" smtClean="0"/>
              <a:t> in response to prompt</a:t>
            </a:r>
          </a:p>
          <a:p>
            <a:pPr lvl="1"/>
            <a:r>
              <a:rPr lang="en-US" dirty="0" smtClean="0"/>
              <a:t>Always tie back to topic sentence in paragraph.</a:t>
            </a:r>
          </a:p>
          <a:p>
            <a:pPr lvl="2"/>
            <a:r>
              <a:rPr lang="en-US" dirty="0" smtClean="0"/>
              <a:t>Topic sentence ties back to thesis</a:t>
            </a:r>
          </a:p>
          <a:p>
            <a:pPr lvl="1"/>
            <a:r>
              <a:rPr lang="en-US" dirty="0" smtClean="0"/>
              <a:t>Can’t just summarize documents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0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15472</TotalTime>
  <Words>439</Words>
  <Application>Microsoft Macintosh PowerPoint</Application>
  <PresentationFormat>Custom</PresentationFormat>
  <Paragraphs>66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Depth</vt:lpstr>
      <vt:lpstr>DBQ’S</vt:lpstr>
      <vt:lpstr>Background</vt:lpstr>
      <vt:lpstr>Strategies</vt:lpstr>
      <vt:lpstr>Contextualization (1 point)</vt:lpstr>
      <vt:lpstr>Contextualization (1 point)</vt:lpstr>
      <vt:lpstr>Contextualization (1 point)</vt:lpstr>
      <vt:lpstr>Thesis (1 point)</vt:lpstr>
      <vt:lpstr>Evidence (3 points)</vt:lpstr>
      <vt:lpstr>Evidence (3 points)</vt:lpstr>
      <vt:lpstr>Document Analysis (2 Points)</vt:lpstr>
      <vt:lpstr>Document Analysis (2 points)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DBQ’S</dc:title>
  <dc:creator>Thomas Mach, Jr.</dc:creator>
  <cp:lastModifiedBy>Ron Richards</cp:lastModifiedBy>
  <cp:revision>26</cp:revision>
  <dcterms:created xsi:type="dcterms:W3CDTF">2014-09-22T16:24:18Z</dcterms:created>
  <dcterms:modified xsi:type="dcterms:W3CDTF">2017-11-27T14:28:56Z</dcterms:modified>
</cp:coreProperties>
</file>