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98357DF9-5A25-41F0-B1B7-C70E8018DA51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A93D0A2D-717D-4D72-82D9-9250B7AA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780B08DE-914A-4635-9656-775C5BDEA22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57" tIns="46429" rIns="92857" bIns="464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6CB0DDB5-DFDE-4C7F-BAC4-A48580BB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9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Materials 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</a:t>
            </a:r>
            <a:r>
              <a:rPr lang="en-US" baseline="0" dirty="0" smtClean="0"/>
              <a:t> Needed in the Military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Financing</a:t>
            </a:r>
            <a:r>
              <a:rPr lang="en-US" baseline="0" dirty="0" smtClean="0"/>
              <a:t> the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 extra Food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Work in War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Civilian</a:t>
            </a:r>
            <a:r>
              <a:rPr lang="en-US" baseline="0" dirty="0" smtClean="0"/>
              <a:t> Domestic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Serve</a:t>
            </a:r>
            <a:r>
              <a:rPr lang="en-US" baseline="0" dirty="0" smtClean="0"/>
              <a:t> in the Military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Industrial Work &amp;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Confidentiality &amp;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DDB5-DFDE-4C7F-BAC4-A48580BBD4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8ACD-F18A-444E-8B8E-6BE6C3C6B1F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CD7E-F9E1-4670-9B8D-E551F1218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Set A</a:t>
            </a:r>
            <a:endParaRPr lang="en-US" dirty="0"/>
          </a:p>
        </p:txBody>
      </p:sp>
      <p:pic>
        <p:nvPicPr>
          <p:cNvPr id="1026" name="Picture 2" descr="rub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1828800" cy="25627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usa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048000"/>
            <a:ext cx="2684470" cy="350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 descr="scr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828800"/>
            <a:ext cx="2286000" cy="33778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tanksandmummi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143000"/>
            <a:ext cx="241935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0" y="53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144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76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J</a:t>
            </a:r>
            <a:endParaRPr lang="en-US" dirty="0"/>
          </a:p>
        </p:txBody>
      </p:sp>
      <p:pic>
        <p:nvPicPr>
          <p:cNvPr id="10242" name="Picture 2" descr="Mar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479675" cy="3657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3" descr="poster-Nav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81400"/>
            <a:ext cx="1981200" cy="300799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4" descr="poster-Joe-Lou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905000"/>
            <a:ext cx="3089275" cy="426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5" descr="m1doesmytalking_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28600"/>
            <a:ext cx="2133600" cy="30273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129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99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624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86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466576"/>
              </p:ext>
            </p:extLst>
          </p:nvPr>
        </p:nvGraphicFramePr>
        <p:xfrm>
          <a:off x="1" y="609600"/>
          <a:ext cx="9143999" cy="624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17"/>
                <a:gridCol w="1125070"/>
                <a:gridCol w="3146612"/>
                <a:gridCol w="1981200"/>
                <a:gridCol w="1600200"/>
              </a:tblGrid>
              <a:tr h="796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Poster 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 Effective Poster </a:t>
                      </a:r>
                    </a:p>
                    <a:p>
                      <a:pPr algn="ctr"/>
                      <a:r>
                        <a:rPr lang="en-US" sz="1200" dirty="0" smtClean="0"/>
                        <a:t>[Identify</a:t>
                      </a:r>
                      <a:r>
                        <a:rPr lang="en-US" sz="1200" baseline="0" dirty="0" smtClean="0"/>
                        <a:t> intended audience and purpose]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Govt</a:t>
                      </a:r>
                      <a:r>
                        <a:rPr lang="en-US" dirty="0" smtClean="0"/>
                        <a:t> Program(s) or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Idea </a:t>
                      </a:r>
                    </a:p>
                    <a:p>
                      <a:pPr algn="ctr"/>
                      <a:r>
                        <a:rPr lang="en-US" baseline="0" dirty="0" smtClean="0"/>
                        <a:t>Bank</a:t>
                      </a:r>
                      <a:endParaRPr lang="en-US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Civilian Domestic</a:t>
                      </a:r>
                      <a:r>
                        <a:rPr lang="en-US" sz="1200" baseline="0" dirty="0" smtClean="0"/>
                        <a:t> Defense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Men Needed in Military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Strategic Materials Collections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Confidentiality &amp; Secrecy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Women Work in War Effort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Rationing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Financing the War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Industrial Work &amp; Efficiency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Grow Extra Food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Women Serve in the Military</a:t>
                      </a:r>
                      <a:endParaRPr lang="en-US" sz="1200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7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Name ________________________________   Period  ____                  </a:t>
            </a:r>
            <a:r>
              <a:rPr lang="en-US" sz="2400" b="1" dirty="0" smtClean="0">
                <a:latin typeface="Berlin Sans FB Demi" pitchFamily="34" charset="0"/>
              </a:rPr>
              <a:t>WWII Propaganda Posters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514600" y="0"/>
            <a:ext cx="8229600" cy="1143000"/>
          </a:xfrm>
        </p:spPr>
        <p:txBody>
          <a:bodyPr/>
          <a:lstStyle/>
          <a:p>
            <a:r>
              <a:rPr lang="en-US" dirty="0" smtClean="0"/>
              <a:t>Set B</a:t>
            </a:r>
            <a:endParaRPr lang="en-US" dirty="0"/>
          </a:p>
        </p:txBody>
      </p:sp>
      <p:pic>
        <p:nvPicPr>
          <p:cNvPr id="2050" name="Picture 2" descr="wwiip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336095" cy="3276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 descr="6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95400"/>
            <a:ext cx="2495550" cy="35623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 descr="FPI604110305AR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721544"/>
            <a:ext cx="2133600" cy="298405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 descr="Let%20'Em%20Have%20It-%20edited%20poster%20(color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819400"/>
            <a:ext cx="2429069" cy="3352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53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37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243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3352800" y="228600"/>
            <a:ext cx="4876800" cy="1143000"/>
          </a:xfrm>
        </p:spPr>
        <p:txBody>
          <a:bodyPr/>
          <a:lstStyle/>
          <a:p>
            <a:r>
              <a:rPr lang="en-US" dirty="0" smtClean="0"/>
              <a:t>Set C </a:t>
            </a:r>
            <a:endParaRPr lang="en-US" dirty="0"/>
          </a:p>
        </p:txBody>
      </p:sp>
      <p:pic>
        <p:nvPicPr>
          <p:cNvPr id="3074" name="Picture 2" descr="gar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4191001"/>
            <a:ext cx="3169150" cy="2133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 descr="Victory%20Garden%20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788120" cy="36925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 descr="9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52400"/>
            <a:ext cx="2255838" cy="3149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078" name="Picture 6" descr="http://farm4.static.flickr.com/3354/3239362784_4e46c81c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286000"/>
            <a:ext cx="2553423" cy="35171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294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</a:t>
            </a:r>
            <a:endParaRPr lang="en-US" dirty="0"/>
          </a:p>
        </p:txBody>
      </p:sp>
      <p:pic>
        <p:nvPicPr>
          <p:cNvPr id="4098" name="Picture 2" descr="warjob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3017520" cy="2057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 descr="awm-artv01064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2400"/>
            <a:ext cx="1828800" cy="28767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 descr="001_history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52400"/>
            <a:ext cx="2768600" cy="340204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144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102" name="Picture 6" descr="http://0.tqn.com/d/history1900s/1/0/T/T/wwiip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124200"/>
            <a:ext cx="2438400" cy="355309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7724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E</a:t>
            </a:r>
            <a:endParaRPr lang="en-US" dirty="0"/>
          </a:p>
        </p:txBody>
      </p:sp>
      <p:pic>
        <p:nvPicPr>
          <p:cNvPr id="5122" name="Picture 2" descr="Post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90990" cy="3429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 descr="WWI_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1981200" cy="262769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 descr="poster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838200"/>
            <a:ext cx="2886075" cy="3657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137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524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571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5128" name="Picture 8" descr="http://4.bp.blogspot.com/_0BoO175xieM/SNaLICnzqxI/AAAAAAAAE7w/LSgAtMcGHMA/s400/air+raid+po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743200"/>
            <a:ext cx="25336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F</a:t>
            </a:r>
            <a:endParaRPr lang="en-US" dirty="0"/>
          </a:p>
        </p:txBody>
      </p:sp>
      <p:pic>
        <p:nvPicPr>
          <p:cNvPr id="6146" name="Picture 2" descr="wwiip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2534134" cy="3810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 descr="81-156-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429000"/>
            <a:ext cx="2133600" cy="319188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 descr="poster_ww2women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429000"/>
            <a:ext cx="2183941" cy="3276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 descr="SPAR_Recruiting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371600"/>
            <a:ext cx="3429000" cy="185351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91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175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548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86800" y="4038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Set G</a:t>
            </a:r>
            <a:endParaRPr lang="en-US" dirty="0"/>
          </a:p>
        </p:txBody>
      </p:sp>
      <p:pic>
        <p:nvPicPr>
          <p:cNvPr id="7170" name="Picture 2" descr="Food Weap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2209800" cy="318687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 descr="garden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0"/>
            <a:ext cx="1804065" cy="2713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4" descr="savewa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676400"/>
            <a:ext cx="2276475" cy="34337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5" descr="0000-5776-4~U-S-Food-Administration-Ration-Diet-Post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667000"/>
            <a:ext cx="3048000" cy="39417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Set H</a:t>
            </a:r>
            <a:endParaRPr lang="en-US" dirty="0"/>
          </a:p>
        </p:txBody>
      </p:sp>
      <p:pic>
        <p:nvPicPr>
          <p:cNvPr id="8194" name="Picture 2" descr="ExplorePAHistory-a0k1c9-a_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2844800" cy="36988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 descr="wwpos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2362200" cy="31382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 descr="wecando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"/>
            <a:ext cx="1905000" cy="248364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 descr="arsenal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124200"/>
            <a:ext cx="2543052" cy="3429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3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Set I</a:t>
            </a:r>
            <a:endParaRPr lang="en-US" dirty="0"/>
          </a:p>
        </p:txBody>
      </p:sp>
      <p:pic>
        <p:nvPicPr>
          <p:cNvPr id="9218" name="Picture 2" descr="MP252~Loose-Lips-Sink-Ships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693947" cy="2590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 descr="01-2-3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352800"/>
            <a:ext cx="2336136" cy="3276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4" descr="button li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743200"/>
            <a:ext cx="2225675" cy="311862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5" descr="tittletatt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28600"/>
            <a:ext cx="2378075" cy="33321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68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180</Words>
  <Application>Microsoft Macintosh PowerPoint</Application>
  <PresentationFormat>On-screen Show (4:3)</PresentationFormat>
  <Paragraphs>109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Set A</vt:lpstr>
      <vt:lpstr>Set B</vt:lpstr>
      <vt:lpstr>Set C </vt:lpstr>
      <vt:lpstr>Set D</vt:lpstr>
      <vt:lpstr>Set E</vt:lpstr>
      <vt:lpstr>Set F</vt:lpstr>
      <vt:lpstr>Set G</vt:lpstr>
      <vt:lpstr>Set H</vt:lpstr>
      <vt:lpstr>Set I</vt:lpstr>
      <vt:lpstr>Set J</vt:lpstr>
      <vt:lpstr>Name ________________________________   Period  ____                  WWII Propaganda Posters</vt:lpstr>
    </vt:vector>
  </TitlesOfParts>
  <Company>GPISD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A      ????</dc:title>
  <dc:creator>GPISD</dc:creator>
  <cp:lastModifiedBy>Ron Richards</cp:lastModifiedBy>
  <cp:revision>24</cp:revision>
  <cp:lastPrinted>2013-01-05T01:52:10Z</cp:lastPrinted>
  <dcterms:created xsi:type="dcterms:W3CDTF">2011-01-25T16:36:16Z</dcterms:created>
  <dcterms:modified xsi:type="dcterms:W3CDTF">2017-12-13T16:31:17Z</dcterms:modified>
</cp:coreProperties>
</file>